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52A33B-2503-489C-8533-12DC789C83DD}">
  <a:tblStyle styleId="{4D52A33B-2503-489C-8533-12DC789C83D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97c88538_6_3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5197c88538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Добрый день! Сегодня наша команда хотела бы представить результаты проекта на тему “создание Open-source проекта для решение учебных практикоориентированных задач прогрманой инжинерии”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g25197c88538_6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1808d894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51808d8944_0_15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1808d894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- это формулировка требований . техническое задание </a:t>
            </a:r>
            <a:endParaRPr/>
          </a:p>
        </p:txBody>
      </p:sp>
      <p:sp>
        <p:nvSpPr>
          <p:cNvPr id="263" name="Google Shape;263;g251808d8944_0_36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245a0a54f_1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- это формулировка требований . техническое задание </a:t>
            </a:r>
            <a:endParaRPr/>
          </a:p>
        </p:txBody>
      </p:sp>
      <p:sp>
        <p:nvSpPr>
          <p:cNvPr id="271" name="Google Shape;271;g25245a0a54f_10_9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808d894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- это формулировка требований . техническое задание </a:t>
            </a:r>
            <a:endParaRPr/>
          </a:p>
        </p:txBody>
      </p:sp>
      <p:sp>
        <p:nvSpPr>
          <p:cNvPr id="279" name="Google Shape;279;g251808d8944_0_6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197c88538_6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перейдем к рассмотрению прототипа системы. Протип был разработан с помощью такого инструмента, как Фигма. Были разработаны … </a:t>
            </a:r>
            <a:endParaRPr/>
          </a:p>
        </p:txBody>
      </p:sp>
      <p:sp>
        <p:nvSpPr>
          <p:cNvPr id="287" name="Google Shape;287;g25197c88538_6_53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1808d894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51808d8944_0_22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1808d894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51808d8944_0_39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1808d894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51808d8944_0_40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1808d894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51808d8944_0_37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1808d894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51808d8944_0_41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245a0a54f_10_6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5245a0a54f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5245a0a54f_1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197c88538_6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5197c88538_6_285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197c88538_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Хостинг</a:t>
            </a:r>
            <a:br>
              <a:rPr lang="ru"/>
            </a:br>
            <a:r>
              <a:rPr lang="ru"/>
              <a:t>Домен имя</a:t>
            </a:r>
            <a:br>
              <a:rPr lang="ru"/>
            </a:br>
            <a:r>
              <a:rPr lang="ru"/>
              <a:t>Конвейер (в зависимости от событий)</a:t>
            </a:r>
            <a:endParaRPr/>
          </a:p>
        </p:txBody>
      </p:sp>
      <p:sp>
        <p:nvSpPr>
          <p:cNvPr id="399" name="Google Shape;399;g25197c88538_6_22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1808d894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Хостинг</a:t>
            </a:r>
            <a:br>
              <a:rPr lang="ru"/>
            </a:br>
            <a:r>
              <a:rPr lang="ru"/>
              <a:t>Домен имя</a:t>
            </a:r>
            <a:br>
              <a:rPr lang="ru"/>
            </a:br>
            <a:r>
              <a:rPr lang="ru"/>
              <a:t>Конвейер (в зависимости от событий)</a:t>
            </a:r>
            <a:endParaRPr/>
          </a:p>
        </p:txBody>
      </p:sp>
      <p:sp>
        <p:nvSpPr>
          <p:cNvPr id="407" name="Google Shape;407;g251808d8944_0_45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1808d894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Хостинг</a:t>
            </a:r>
            <a:br>
              <a:rPr lang="ru"/>
            </a:br>
            <a:r>
              <a:rPr lang="ru"/>
              <a:t>Домен имя</a:t>
            </a:r>
            <a:br>
              <a:rPr lang="ru"/>
            </a:br>
            <a:r>
              <a:rPr lang="ru"/>
              <a:t>Конвейер (в зависимости от событий)</a:t>
            </a:r>
            <a:endParaRPr/>
          </a:p>
        </p:txBody>
      </p:sp>
      <p:sp>
        <p:nvSpPr>
          <p:cNvPr id="414" name="Google Shape;414;g251808d8944_0_46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197c88538_6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5197c88538_6_57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1808d894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51808d8944_0_3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3faaed7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- это формулировка требований . техническое задание </a:t>
            </a:r>
            <a:endParaRPr/>
          </a:p>
        </p:txBody>
      </p:sp>
      <p:sp>
        <p:nvSpPr>
          <p:cNvPr id="446" name="Google Shape;446;g1e3faaed722_0_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1808d894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51808d8944_0_34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1808d894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51808d8944_0_18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245a0a5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5245a0a54f_1_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97c88538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Презентация будет состоять из нескольких частей, перейдем к первой части презентации.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5197c88538_6_75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245a0a54f_10_13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5245a0a54f_1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Добрый день! Сегодня наша команда хотела бы представить результаты проекта на тему “создание Open-source проекта для решение учебных практикоориентированных задач прогрманой инжинерии”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g25245a0a54f_1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197c88538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сфера программной инженерии активно развивается и требует от специалистов не только высокой квалификации, но и навыков работы в команде над реальными проектами. Однако учебные задачи часто недостаточно практико-ориентированы и не дают студентам достаточного опыта для успешного участия в проектах в реальном мире.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данной работы заключается в создании открытого проекта "Онлайн-калькулятор", который позволит студентам развить навыки решения задач программной инженерии посредством участия в реальном проекте. Для достижения цели нами был решен комплекс взаимосвязанных исследовательских задач, с которыми Вы можете ознакомиться на слайде.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25197c88538_6_110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197c88538_6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Студенты объединяются в команды по трое для семинарских занятий и совместно выполняют задания.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Каждое занятие предлагает студентам задание, которое они должны выполнить в течение недели.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Взаимодействие между преподавателем и студентами осуществляется через систему контроля версий Git и проект на облачном сервисе GitHub.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Еженедельно в проекте публикуются задания, на которые студенты добавляют свои решения.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На сервисе GitHub организована автоматическая проверка и тестирование программного кода, представленного студентами.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Если решение успешно проходит автоматическую проверку, оно проверяется преподавателем.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Преподаватель принимает решение и выставляет оценку или предоставляет вопросы и замечания для доработки решения.</a:t>
            </a:r>
            <a:endParaRPr/>
          </a:p>
        </p:txBody>
      </p:sp>
      <p:sp>
        <p:nvSpPr>
          <p:cNvPr id="195" name="Google Shape;195;g25197c88538_6_210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197c88538_6_343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5197c88538_6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5197c88538_6_3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808d8944_0_9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51808d89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51808d8944_0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197c88538_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1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Наша команда успешно организовала работу над проектом на платформе GitHub. Мы создали репозиторий, где хранили все файлы и ресурсы проекта. Используя ветвление и слияние, мы разрабатывали функции и вносили изменения в отдельных ветках, а затем интегрировали их в основную ветку. GitHub позволил нам создавать задачи, обсуждать их и отслеживать прогресс с помощью issues и pull requests. Мы также автоматизировали тестирование и непрерывную интеграцию, чтобы обеспечить эффективность работы команды.</a:t>
            </a:r>
            <a:endParaRPr/>
          </a:p>
        </p:txBody>
      </p:sp>
      <p:sp>
        <p:nvSpPr>
          <p:cNvPr id="237" name="Google Shape;237;g25197c88538_6_12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197c88538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наша команда рассмотрела статистику в ИТ сфере. А именно какими компетениями должен обладать выпускник ИТ направления, какие профессии будут популярны и востребован и общую динами ИТ сферы.  </a:t>
            </a:r>
            <a:r>
              <a:rPr lang="ru" sz="1200">
                <a:solidFill>
                  <a:srgbClr val="ADBAC7"/>
                </a:solidFill>
                <a:highlight>
                  <a:srgbClr val="22272E"/>
                </a:highlight>
              </a:rPr>
              <a:t>По прогнозам исследования IDC, в период с 2020 по 2024 годы мировой рынок ИТ будет расти на 3,9% в год. И от выпускников ИТ напрвлений будут ждать обладание следующих компетенций: </a:t>
            </a:r>
            <a:endParaRPr/>
          </a:p>
        </p:txBody>
      </p:sp>
      <p:sp>
        <p:nvSpPr>
          <p:cNvPr id="247" name="Google Shape;247;g25197c88538_6_134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+ Text Right">
  <p:cSld name="Image Left + Text Righ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+ Text Left">
  <p:cSld name="Image Right + Text Lef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>
            <p:ph idx="2" type="pic"/>
          </p:nvPr>
        </p:nvSpPr>
        <p:spPr>
          <a:xfrm>
            <a:off x="4973150" y="509155"/>
            <a:ext cx="3195068" cy="4634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CEO">
  <p:cSld name="Meet Our CE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>
            <p:ph idx="2" type="pic"/>
          </p:nvPr>
        </p:nvSpPr>
        <p:spPr>
          <a:xfrm>
            <a:off x="4572000" y="573690"/>
            <a:ext cx="3996333" cy="3996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>
            <p:ph idx="2" type="pic"/>
          </p:nvPr>
        </p:nvSpPr>
        <p:spPr>
          <a:xfrm>
            <a:off x="3721436" y="1364145"/>
            <a:ext cx="1700686" cy="17005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5" name="Google Shape;65;p18"/>
          <p:cNvSpPr/>
          <p:nvPr>
            <p:ph idx="3" type="pic"/>
          </p:nvPr>
        </p:nvSpPr>
        <p:spPr>
          <a:xfrm>
            <a:off x="6437254" y="1364145"/>
            <a:ext cx="1700686" cy="17005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6" name="Google Shape;66;p18"/>
          <p:cNvSpPr/>
          <p:nvPr>
            <p:ph idx="4" type="pic"/>
          </p:nvPr>
        </p:nvSpPr>
        <p:spPr>
          <a:xfrm>
            <a:off x="1005617" y="1364145"/>
            <a:ext cx="1700686" cy="17005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 Mockup">
  <p:cSld name="Mobile Device Mockup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2452742" y="778994"/>
            <a:ext cx="5608390" cy="3585512"/>
          </a:xfrm>
          <a:custGeom>
            <a:rect b="b" l="l" r="r" t="t"/>
            <a:pathLst>
              <a:path extrusionOk="0" h="10477237" w="16384028">
                <a:moveTo>
                  <a:pt x="16384028" y="5238629"/>
                </a:moveTo>
                <a:cubicBezTo>
                  <a:pt x="16384028" y="5158004"/>
                  <a:pt x="16323339" y="5091388"/>
                  <a:pt x="16245267" y="5081776"/>
                </a:cubicBezTo>
                <a:lnTo>
                  <a:pt x="16245267" y="315019"/>
                </a:lnTo>
                <a:cubicBezTo>
                  <a:pt x="16323339" y="305400"/>
                  <a:pt x="16384028" y="238799"/>
                  <a:pt x="16384028" y="158173"/>
                </a:cubicBezTo>
                <a:cubicBezTo>
                  <a:pt x="16384028" y="70961"/>
                  <a:pt x="16313045" y="0"/>
                  <a:pt x="16225847" y="0"/>
                </a:cubicBezTo>
                <a:cubicBezTo>
                  <a:pt x="16145251" y="0"/>
                  <a:pt x="16078638" y="60687"/>
                  <a:pt x="16069025" y="138755"/>
                </a:cubicBezTo>
                <a:lnTo>
                  <a:pt x="8348894" y="138755"/>
                </a:lnTo>
                <a:cubicBezTo>
                  <a:pt x="8339271" y="60687"/>
                  <a:pt x="8272658" y="0"/>
                  <a:pt x="8192024" y="0"/>
                </a:cubicBezTo>
                <a:cubicBezTo>
                  <a:pt x="8111389" y="0"/>
                  <a:pt x="8044777" y="60687"/>
                  <a:pt x="8035154" y="138755"/>
                </a:cubicBezTo>
                <a:lnTo>
                  <a:pt x="315054" y="138755"/>
                </a:lnTo>
                <a:cubicBezTo>
                  <a:pt x="305431" y="60688"/>
                  <a:pt x="238816" y="0"/>
                  <a:pt x="158181" y="0"/>
                </a:cubicBezTo>
                <a:cubicBezTo>
                  <a:pt x="70959" y="0"/>
                  <a:pt x="0" y="70961"/>
                  <a:pt x="0" y="158173"/>
                </a:cubicBezTo>
                <a:cubicBezTo>
                  <a:pt x="0" y="238799"/>
                  <a:pt x="60685" y="305400"/>
                  <a:pt x="138760" y="315019"/>
                </a:cubicBezTo>
                <a:lnTo>
                  <a:pt x="138760" y="5081776"/>
                </a:lnTo>
                <a:cubicBezTo>
                  <a:pt x="60685" y="5091388"/>
                  <a:pt x="0" y="5158004"/>
                  <a:pt x="0" y="5238629"/>
                </a:cubicBezTo>
                <a:cubicBezTo>
                  <a:pt x="0" y="5319254"/>
                  <a:pt x="60685" y="5385850"/>
                  <a:pt x="138760" y="5395472"/>
                </a:cubicBezTo>
                <a:lnTo>
                  <a:pt x="138760" y="10162271"/>
                </a:lnTo>
                <a:cubicBezTo>
                  <a:pt x="60685" y="10171883"/>
                  <a:pt x="0" y="10238488"/>
                  <a:pt x="0" y="10319075"/>
                </a:cubicBezTo>
                <a:cubicBezTo>
                  <a:pt x="0" y="10406264"/>
                  <a:pt x="70959" y="10477238"/>
                  <a:pt x="158181" y="10477238"/>
                </a:cubicBezTo>
                <a:cubicBezTo>
                  <a:pt x="238816" y="10477238"/>
                  <a:pt x="305431" y="10416555"/>
                  <a:pt x="315054" y="10338494"/>
                </a:cubicBezTo>
                <a:lnTo>
                  <a:pt x="8035154" y="10338494"/>
                </a:lnTo>
                <a:cubicBezTo>
                  <a:pt x="8044777" y="10416555"/>
                  <a:pt x="8111389" y="10477238"/>
                  <a:pt x="8192024" y="10477238"/>
                </a:cubicBezTo>
                <a:cubicBezTo>
                  <a:pt x="8272658" y="10477238"/>
                  <a:pt x="8339271" y="10416555"/>
                  <a:pt x="8348894" y="10338494"/>
                </a:cubicBezTo>
                <a:lnTo>
                  <a:pt x="16069025" y="10338494"/>
                </a:lnTo>
                <a:cubicBezTo>
                  <a:pt x="16078638" y="10416555"/>
                  <a:pt x="16145251" y="10477238"/>
                  <a:pt x="16225847" y="10477238"/>
                </a:cubicBezTo>
                <a:cubicBezTo>
                  <a:pt x="16313045" y="10477238"/>
                  <a:pt x="16384028" y="10406264"/>
                  <a:pt x="16384028" y="10319075"/>
                </a:cubicBezTo>
                <a:cubicBezTo>
                  <a:pt x="16384028" y="10238488"/>
                  <a:pt x="16323339" y="10171883"/>
                  <a:pt x="16245267" y="10162271"/>
                </a:cubicBezTo>
                <a:lnTo>
                  <a:pt x="16245267" y="5395472"/>
                </a:lnTo>
                <a:cubicBezTo>
                  <a:pt x="16323339" y="5385850"/>
                  <a:pt x="16384028" y="5319254"/>
                  <a:pt x="16384028" y="5238629"/>
                </a:cubicBezTo>
                <a:close/>
                <a:moveTo>
                  <a:pt x="16206426" y="10162271"/>
                </a:moveTo>
                <a:cubicBezTo>
                  <a:pt x="16134764" y="10171105"/>
                  <a:pt x="16077862" y="10228002"/>
                  <a:pt x="16069025" y="10299657"/>
                </a:cubicBezTo>
                <a:lnTo>
                  <a:pt x="8348894" y="10299657"/>
                </a:lnTo>
                <a:cubicBezTo>
                  <a:pt x="8339271" y="10221594"/>
                  <a:pt x="8272658" y="10160911"/>
                  <a:pt x="8192024" y="10160911"/>
                </a:cubicBezTo>
                <a:cubicBezTo>
                  <a:pt x="8111389" y="10160911"/>
                  <a:pt x="8044777" y="10221594"/>
                  <a:pt x="8035154" y="10299657"/>
                </a:cubicBezTo>
                <a:lnTo>
                  <a:pt x="315054" y="10299657"/>
                </a:lnTo>
                <a:cubicBezTo>
                  <a:pt x="306217" y="10228002"/>
                  <a:pt x="249299" y="10171105"/>
                  <a:pt x="177602" y="10162271"/>
                </a:cubicBezTo>
                <a:lnTo>
                  <a:pt x="177602" y="5395472"/>
                </a:lnTo>
                <a:cubicBezTo>
                  <a:pt x="255679" y="5385850"/>
                  <a:pt x="316373" y="5319254"/>
                  <a:pt x="316373" y="5238629"/>
                </a:cubicBezTo>
                <a:cubicBezTo>
                  <a:pt x="316373" y="5158004"/>
                  <a:pt x="255679" y="5091388"/>
                  <a:pt x="177602" y="5081776"/>
                </a:cubicBezTo>
                <a:lnTo>
                  <a:pt x="177602" y="315019"/>
                </a:lnTo>
                <a:cubicBezTo>
                  <a:pt x="249299" y="306185"/>
                  <a:pt x="306217" y="249281"/>
                  <a:pt x="315054" y="177592"/>
                </a:cubicBezTo>
                <a:lnTo>
                  <a:pt x="8035154" y="177592"/>
                </a:lnTo>
                <a:cubicBezTo>
                  <a:pt x="8044777" y="255659"/>
                  <a:pt x="8111389" y="316338"/>
                  <a:pt x="8192024" y="316338"/>
                </a:cubicBezTo>
                <a:cubicBezTo>
                  <a:pt x="8272658" y="316338"/>
                  <a:pt x="8339271" y="255659"/>
                  <a:pt x="8348894" y="177592"/>
                </a:cubicBezTo>
                <a:lnTo>
                  <a:pt x="16069025" y="177592"/>
                </a:lnTo>
                <a:cubicBezTo>
                  <a:pt x="16077862" y="249280"/>
                  <a:pt x="16134764" y="306185"/>
                  <a:pt x="16206426" y="315019"/>
                </a:cubicBezTo>
                <a:lnTo>
                  <a:pt x="16206426" y="5081776"/>
                </a:lnTo>
                <a:cubicBezTo>
                  <a:pt x="16128355" y="5091388"/>
                  <a:pt x="16067665" y="5158004"/>
                  <a:pt x="16067665" y="5238629"/>
                </a:cubicBezTo>
                <a:cubicBezTo>
                  <a:pt x="16067665" y="5319254"/>
                  <a:pt x="16128355" y="5385850"/>
                  <a:pt x="16206426" y="5395472"/>
                </a:cubicBezTo>
                <a:lnTo>
                  <a:pt x="16206426" y="10162271"/>
                </a:lnTo>
                <a:close/>
                <a:moveTo>
                  <a:pt x="16225847" y="38837"/>
                </a:moveTo>
                <a:cubicBezTo>
                  <a:pt x="16291683" y="38837"/>
                  <a:pt x="16345187" y="92371"/>
                  <a:pt x="16345187" y="158173"/>
                </a:cubicBezTo>
                <a:cubicBezTo>
                  <a:pt x="16345187" y="217341"/>
                  <a:pt x="16301878" y="266457"/>
                  <a:pt x="16245267" y="275774"/>
                </a:cubicBezTo>
                <a:cubicBezTo>
                  <a:pt x="16238955" y="276820"/>
                  <a:pt x="16232450" y="277501"/>
                  <a:pt x="16225847" y="277501"/>
                </a:cubicBezTo>
                <a:cubicBezTo>
                  <a:pt x="16219244" y="277501"/>
                  <a:pt x="16212738" y="276820"/>
                  <a:pt x="16206426" y="275774"/>
                </a:cubicBezTo>
                <a:cubicBezTo>
                  <a:pt x="16156223" y="267497"/>
                  <a:pt x="16116508" y="227825"/>
                  <a:pt x="16108255" y="177592"/>
                </a:cubicBezTo>
                <a:cubicBezTo>
                  <a:pt x="16107187" y="171256"/>
                  <a:pt x="16106506" y="164801"/>
                  <a:pt x="16106506" y="158173"/>
                </a:cubicBezTo>
                <a:cubicBezTo>
                  <a:pt x="16106506" y="151546"/>
                  <a:pt x="16107187" y="145091"/>
                  <a:pt x="16108255" y="138755"/>
                </a:cubicBezTo>
                <a:cubicBezTo>
                  <a:pt x="16117576" y="82178"/>
                  <a:pt x="16166711" y="38837"/>
                  <a:pt x="16225847" y="38837"/>
                </a:cubicBezTo>
                <a:close/>
                <a:moveTo>
                  <a:pt x="8192024" y="38837"/>
                </a:moveTo>
                <a:cubicBezTo>
                  <a:pt x="8251198" y="38837"/>
                  <a:pt x="8300323" y="82178"/>
                  <a:pt x="8309645" y="138755"/>
                </a:cubicBezTo>
                <a:cubicBezTo>
                  <a:pt x="8310694" y="145091"/>
                  <a:pt x="8311374" y="151546"/>
                  <a:pt x="8311374" y="158173"/>
                </a:cubicBezTo>
                <a:cubicBezTo>
                  <a:pt x="8311374" y="164801"/>
                  <a:pt x="8310694" y="171256"/>
                  <a:pt x="8309645" y="177592"/>
                </a:cubicBezTo>
                <a:cubicBezTo>
                  <a:pt x="8300323" y="234162"/>
                  <a:pt x="8251198" y="277501"/>
                  <a:pt x="8192024" y="277501"/>
                </a:cubicBezTo>
                <a:cubicBezTo>
                  <a:pt x="8132849" y="277501"/>
                  <a:pt x="8083724" y="234162"/>
                  <a:pt x="8074403" y="177592"/>
                </a:cubicBezTo>
                <a:cubicBezTo>
                  <a:pt x="8073364" y="171256"/>
                  <a:pt x="8072684" y="164801"/>
                  <a:pt x="8072684" y="158173"/>
                </a:cubicBezTo>
                <a:cubicBezTo>
                  <a:pt x="8072684" y="151546"/>
                  <a:pt x="8073364" y="145091"/>
                  <a:pt x="8074403" y="138755"/>
                </a:cubicBezTo>
                <a:cubicBezTo>
                  <a:pt x="8083724" y="82178"/>
                  <a:pt x="8132849" y="38837"/>
                  <a:pt x="8192024" y="38837"/>
                </a:cubicBezTo>
                <a:close/>
                <a:moveTo>
                  <a:pt x="38841" y="158173"/>
                </a:moveTo>
                <a:cubicBezTo>
                  <a:pt x="38841" y="92371"/>
                  <a:pt x="92381" y="38837"/>
                  <a:pt x="158181" y="38837"/>
                </a:cubicBezTo>
                <a:cubicBezTo>
                  <a:pt x="217364" y="38837"/>
                  <a:pt x="266486" y="82178"/>
                  <a:pt x="275805" y="138755"/>
                </a:cubicBezTo>
                <a:cubicBezTo>
                  <a:pt x="276851" y="145091"/>
                  <a:pt x="277532" y="151546"/>
                  <a:pt x="277532" y="158173"/>
                </a:cubicBezTo>
                <a:cubicBezTo>
                  <a:pt x="277532" y="164801"/>
                  <a:pt x="276851" y="171256"/>
                  <a:pt x="275805" y="177592"/>
                </a:cubicBezTo>
                <a:cubicBezTo>
                  <a:pt x="267527" y="227825"/>
                  <a:pt x="227849" y="267499"/>
                  <a:pt x="177602" y="275774"/>
                </a:cubicBezTo>
                <a:cubicBezTo>
                  <a:pt x="171265" y="276820"/>
                  <a:pt x="164810" y="277501"/>
                  <a:pt x="158181" y="277501"/>
                </a:cubicBezTo>
                <a:cubicBezTo>
                  <a:pt x="151553" y="277501"/>
                  <a:pt x="145097" y="276820"/>
                  <a:pt x="138760" y="275774"/>
                </a:cubicBezTo>
                <a:cubicBezTo>
                  <a:pt x="82184" y="266455"/>
                  <a:pt x="38841" y="217339"/>
                  <a:pt x="38841" y="158173"/>
                </a:cubicBezTo>
                <a:close/>
                <a:moveTo>
                  <a:pt x="38841" y="5238629"/>
                </a:moveTo>
                <a:cubicBezTo>
                  <a:pt x="38841" y="5179451"/>
                  <a:pt x="82184" y="5130332"/>
                  <a:pt x="138760" y="5121021"/>
                </a:cubicBezTo>
                <a:cubicBezTo>
                  <a:pt x="145097" y="5119973"/>
                  <a:pt x="151553" y="5119293"/>
                  <a:pt x="158181" y="5119293"/>
                </a:cubicBezTo>
                <a:cubicBezTo>
                  <a:pt x="164810" y="5119293"/>
                  <a:pt x="171265" y="5119973"/>
                  <a:pt x="177602" y="5121021"/>
                </a:cubicBezTo>
                <a:cubicBezTo>
                  <a:pt x="234186" y="5130332"/>
                  <a:pt x="277532" y="5179451"/>
                  <a:pt x="277532" y="5238629"/>
                </a:cubicBezTo>
                <a:cubicBezTo>
                  <a:pt x="277532" y="5297797"/>
                  <a:pt x="234186" y="5346906"/>
                  <a:pt x="177602" y="5356228"/>
                </a:cubicBezTo>
                <a:cubicBezTo>
                  <a:pt x="171265" y="5357276"/>
                  <a:pt x="164810" y="5357956"/>
                  <a:pt x="158181" y="5357956"/>
                </a:cubicBezTo>
                <a:cubicBezTo>
                  <a:pt x="151553" y="5357956"/>
                  <a:pt x="145097" y="5357276"/>
                  <a:pt x="138760" y="5356228"/>
                </a:cubicBezTo>
                <a:cubicBezTo>
                  <a:pt x="82184" y="5346906"/>
                  <a:pt x="38841" y="5297797"/>
                  <a:pt x="38841" y="5238629"/>
                </a:cubicBezTo>
                <a:close/>
                <a:moveTo>
                  <a:pt x="158181" y="10438401"/>
                </a:moveTo>
                <a:cubicBezTo>
                  <a:pt x="92381" y="10438401"/>
                  <a:pt x="38841" y="10384903"/>
                  <a:pt x="38841" y="10319075"/>
                </a:cubicBezTo>
                <a:cubicBezTo>
                  <a:pt x="38841" y="10259945"/>
                  <a:pt x="82184" y="10210817"/>
                  <a:pt x="138760" y="10201495"/>
                </a:cubicBezTo>
                <a:cubicBezTo>
                  <a:pt x="145097" y="10200427"/>
                  <a:pt x="151553" y="10199748"/>
                  <a:pt x="158181" y="10199748"/>
                </a:cubicBezTo>
                <a:cubicBezTo>
                  <a:pt x="164810" y="10199748"/>
                  <a:pt x="171265" y="10200427"/>
                  <a:pt x="177602" y="10201495"/>
                </a:cubicBezTo>
                <a:cubicBezTo>
                  <a:pt x="227849" y="10209749"/>
                  <a:pt x="267527" y="10249459"/>
                  <a:pt x="275805" y="10299657"/>
                </a:cubicBezTo>
                <a:cubicBezTo>
                  <a:pt x="276851" y="10305967"/>
                  <a:pt x="277532" y="10312472"/>
                  <a:pt x="277532" y="10319075"/>
                </a:cubicBezTo>
                <a:cubicBezTo>
                  <a:pt x="277532" y="10325677"/>
                  <a:pt x="276851" y="10332182"/>
                  <a:pt x="275805" y="10338494"/>
                </a:cubicBezTo>
                <a:cubicBezTo>
                  <a:pt x="266486" y="10395098"/>
                  <a:pt x="217364" y="10438401"/>
                  <a:pt x="158181" y="10438401"/>
                </a:cubicBezTo>
                <a:close/>
                <a:moveTo>
                  <a:pt x="8192024" y="10438401"/>
                </a:moveTo>
                <a:cubicBezTo>
                  <a:pt x="8132849" y="10438401"/>
                  <a:pt x="8083724" y="10395098"/>
                  <a:pt x="8074403" y="10338494"/>
                </a:cubicBezTo>
                <a:cubicBezTo>
                  <a:pt x="8073364" y="10332182"/>
                  <a:pt x="8072684" y="10325677"/>
                  <a:pt x="8072684" y="10319075"/>
                </a:cubicBezTo>
                <a:cubicBezTo>
                  <a:pt x="8072684" y="10312472"/>
                  <a:pt x="8073364" y="10305967"/>
                  <a:pt x="8074403" y="10299657"/>
                </a:cubicBezTo>
                <a:cubicBezTo>
                  <a:pt x="8083724" y="10243051"/>
                  <a:pt x="8132849" y="10199748"/>
                  <a:pt x="8192024" y="10199748"/>
                </a:cubicBezTo>
                <a:cubicBezTo>
                  <a:pt x="8251198" y="10199748"/>
                  <a:pt x="8300323" y="10243051"/>
                  <a:pt x="8309645" y="10299657"/>
                </a:cubicBezTo>
                <a:cubicBezTo>
                  <a:pt x="8310694" y="10305967"/>
                  <a:pt x="8311374" y="10312472"/>
                  <a:pt x="8311374" y="10319075"/>
                </a:cubicBezTo>
                <a:cubicBezTo>
                  <a:pt x="8311374" y="10325677"/>
                  <a:pt x="8310694" y="10332182"/>
                  <a:pt x="8309645" y="10338494"/>
                </a:cubicBezTo>
                <a:cubicBezTo>
                  <a:pt x="8300323" y="10395098"/>
                  <a:pt x="8251198" y="10438401"/>
                  <a:pt x="8192024" y="10438401"/>
                </a:cubicBezTo>
                <a:close/>
                <a:moveTo>
                  <a:pt x="16345187" y="10319075"/>
                </a:moveTo>
                <a:cubicBezTo>
                  <a:pt x="16345187" y="10384903"/>
                  <a:pt x="16291683" y="10438401"/>
                  <a:pt x="16225847" y="10438401"/>
                </a:cubicBezTo>
                <a:cubicBezTo>
                  <a:pt x="16166711" y="10438401"/>
                  <a:pt x="16117576" y="10395098"/>
                  <a:pt x="16108255" y="10338494"/>
                </a:cubicBezTo>
                <a:cubicBezTo>
                  <a:pt x="16107187" y="10332182"/>
                  <a:pt x="16106506" y="10325677"/>
                  <a:pt x="16106506" y="10319075"/>
                </a:cubicBezTo>
                <a:cubicBezTo>
                  <a:pt x="16106506" y="10312472"/>
                  <a:pt x="16107187" y="10305967"/>
                  <a:pt x="16108255" y="10299657"/>
                </a:cubicBezTo>
                <a:cubicBezTo>
                  <a:pt x="16116508" y="10249459"/>
                  <a:pt x="16156223" y="10209749"/>
                  <a:pt x="16206426" y="10201495"/>
                </a:cubicBezTo>
                <a:cubicBezTo>
                  <a:pt x="16212738" y="10200427"/>
                  <a:pt x="16219244" y="10199748"/>
                  <a:pt x="16225847" y="10199748"/>
                </a:cubicBezTo>
                <a:cubicBezTo>
                  <a:pt x="16232450" y="10199748"/>
                  <a:pt x="16238955" y="10200427"/>
                  <a:pt x="16245267" y="10201495"/>
                </a:cubicBezTo>
                <a:cubicBezTo>
                  <a:pt x="16301878" y="10210817"/>
                  <a:pt x="16345187" y="10259945"/>
                  <a:pt x="16345187" y="10319075"/>
                </a:cubicBezTo>
                <a:close/>
                <a:moveTo>
                  <a:pt x="16225847" y="5357956"/>
                </a:moveTo>
                <a:cubicBezTo>
                  <a:pt x="16219244" y="5357956"/>
                  <a:pt x="16212738" y="5357276"/>
                  <a:pt x="16206426" y="5356228"/>
                </a:cubicBezTo>
                <a:cubicBezTo>
                  <a:pt x="16149913" y="5346906"/>
                  <a:pt x="16106506" y="5297797"/>
                  <a:pt x="16106506" y="5238629"/>
                </a:cubicBezTo>
                <a:cubicBezTo>
                  <a:pt x="16106506" y="5179451"/>
                  <a:pt x="16149913" y="5130332"/>
                  <a:pt x="16206426" y="5121021"/>
                </a:cubicBezTo>
                <a:cubicBezTo>
                  <a:pt x="16212738" y="5119973"/>
                  <a:pt x="16219244" y="5119293"/>
                  <a:pt x="16225847" y="5119293"/>
                </a:cubicBezTo>
                <a:cubicBezTo>
                  <a:pt x="16232450" y="5119293"/>
                  <a:pt x="16238955" y="5119973"/>
                  <a:pt x="16245267" y="5121021"/>
                </a:cubicBezTo>
                <a:cubicBezTo>
                  <a:pt x="16301878" y="5130332"/>
                  <a:pt x="16345187" y="5179451"/>
                  <a:pt x="16345187" y="5238629"/>
                </a:cubicBezTo>
                <a:cubicBezTo>
                  <a:pt x="16345187" y="5297797"/>
                  <a:pt x="16301878" y="5346906"/>
                  <a:pt x="16245267" y="5356228"/>
                </a:cubicBezTo>
                <a:cubicBezTo>
                  <a:pt x="16238955" y="5357276"/>
                  <a:pt x="16232450" y="5357956"/>
                  <a:pt x="16225847" y="53579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" name="Google Shape;70;p19"/>
          <p:cNvGrpSpPr/>
          <p:nvPr/>
        </p:nvGrpSpPr>
        <p:grpSpPr>
          <a:xfrm>
            <a:off x="2143577" y="360315"/>
            <a:ext cx="2232829" cy="4422869"/>
            <a:chOff x="19601840" y="3549898"/>
            <a:chExt cx="2357437" cy="4670913"/>
          </a:xfrm>
        </p:grpSpPr>
        <p:sp>
          <p:nvSpPr>
            <p:cNvPr id="71" name="Google Shape;71;p19"/>
            <p:cNvSpPr/>
            <p:nvPr/>
          </p:nvSpPr>
          <p:spPr>
            <a:xfrm>
              <a:off x="19623821" y="3549898"/>
              <a:ext cx="2307981" cy="4670913"/>
            </a:xfrm>
            <a:custGeom>
              <a:rect b="b" l="l" r="r" t="t"/>
              <a:pathLst>
                <a:path extrusionOk="0" h="3747" w="1854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19651296" y="3577373"/>
              <a:ext cx="2253029" cy="4610465"/>
            </a:xfrm>
            <a:custGeom>
              <a:rect b="b" l="l" r="r" t="t"/>
              <a:pathLst>
                <a:path extrusionOk="0" h="3700" w="1808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19755707" y="3670791"/>
              <a:ext cx="2049705" cy="4423631"/>
            </a:xfrm>
            <a:custGeom>
              <a:rect b="b" l="l" r="r" t="t"/>
              <a:pathLst>
                <a:path extrusionOk="0" h="3548" w="1646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19601840" y="4330216"/>
              <a:ext cx="27475" cy="346199"/>
            </a:xfrm>
            <a:custGeom>
              <a:rect b="b" l="l" r="r" t="t"/>
              <a:pathLst>
                <a:path extrusionOk="0" h="280" w="21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19601840" y="5105038"/>
              <a:ext cx="27475" cy="274759"/>
            </a:xfrm>
            <a:custGeom>
              <a:rect b="b" l="l" r="r" t="t"/>
              <a:pathLst>
                <a:path extrusionOk="0" h="221" w="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19601840" y="5451234"/>
              <a:ext cx="27475" cy="274759"/>
            </a:xfrm>
            <a:custGeom>
              <a:rect b="b" l="l" r="r" t="t"/>
              <a:pathLst>
                <a:path extrusionOk="0" h="219" w="21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21931802" y="4357693"/>
              <a:ext cx="27475" cy="626451"/>
            </a:xfrm>
            <a:custGeom>
              <a:rect b="b" l="l" r="r" t="t"/>
              <a:pathLst>
                <a:path extrusionOk="0" h="503" w="22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8" name="Google Shape;78;p19"/>
          <p:cNvSpPr/>
          <p:nvPr>
            <p:ph idx="2" type="pic"/>
          </p:nvPr>
        </p:nvSpPr>
        <p:spPr>
          <a:xfrm>
            <a:off x="2287298" y="474789"/>
            <a:ext cx="1940182" cy="4187537"/>
          </a:xfrm>
          <a:prstGeom prst="rect">
            <a:avLst/>
          </a:prstGeom>
          <a:solidFill>
            <a:srgbClr val="E6F1F1"/>
          </a:solidFill>
          <a:ln>
            <a:noFill/>
          </a:ln>
        </p:spPr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Device Mockup">
  <p:cSld name="Desktop Device Mockup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3733321" y="-1466800"/>
            <a:ext cx="6427407" cy="4109120"/>
          </a:xfrm>
          <a:custGeom>
            <a:rect b="b" l="l" r="r" t="t"/>
            <a:pathLst>
              <a:path extrusionOk="0" h="10477237" w="16384028">
                <a:moveTo>
                  <a:pt x="16384028" y="5238629"/>
                </a:moveTo>
                <a:cubicBezTo>
                  <a:pt x="16384028" y="5158004"/>
                  <a:pt x="16323339" y="5091388"/>
                  <a:pt x="16245267" y="5081776"/>
                </a:cubicBezTo>
                <a:lnTo>
                  <a:pt x="16245267" y="315019"/>
                </a:lnTo>
                <a:cubicBezTo>
                  <a:pt x="16323339" y="305400"/>
                  <a:pt x="16384028" y="238799"/>
                  <a:pt x="16384028" y="158173"/>
                </a:cubicBezTo>
                <a:cubicBezTo>
                  <a:pt x="16384028" y="70961"/>
                  <a:pt x="16313045" y="0"/>
                  <a:pt x="16225847" y="0"/>
                </a:cubicBezTo>
                <a:cubicBezTo>
                  <a:pt x="16145251" y="0"/>
                  <a:pt x="16078638" y="60687"/>
                  <a:pt x="16069025" y="138755"/>
                </a:cubicBezTo>
                <a:lnTo>
                  <a:pt x="8348894" y="138755"/>
                </a:lnTo>
                <a:cubicBezTo>
                  <a:pt x="8339271" y="60687"/>
                  <a:pt x="8272658" y="0"/>
                  <a:pt x="8192024" y="0"/>
                </a:cubicBezTo>
                <a:cubicBezTo>
                  <a:pt x="8111389" y="0"/>
                  <a:pt x="8044777" y="60687"/>
                  <a:pt x="8035154" y="138755"/>
                </a:cubicBezTo>
                <a:lnTo>
                  <a:pt x="315054" y="138755"/>
                </a:lnTo>
                <a:cubicBezTo>
                  <a:pt x="305431" y="60688"/>
                  <a:pt x="238816" y="0"/>
                  <a:pt x="158181" y="0"/>
                </a:cubicBezTo>
                <a:cubicBezTo>
                  <a:pt x="70959" y="0"/>
                  <a:pt x="0" y="70961"/>
                  <a:pt x="0" y="158173"/>
                </a:cubicBezTo>
                <a:cubicBezTo>
                  <a:pt x="0" y="238799"/>
                  <a:pt x="60685" y="305400"/>
                  <a:pt x="138760" y="315019"/>
                </a:cubicBezTo>
                <a:lnTo>
                  <a:pt x="138760" y="5081776"/>
                </a:lnTo>
                <a:cubicBezTo>
                  <a:pt x="60685" y="5091388"/>
                  <a:pt x="0" y="5158004"/>
                  <a:pt x="0" y="5238629"/>
                </a:cubicBezTo>
                <a:cubicBezTo>
                  <a:pt x="0" y="5319254"/>
                  <a:pt x="60685" y="5385850"/>
                  <a:pt x="138760" y="5395472"/>
                </a:cubicBezTo>
                <a:lnTo>
                  <a:pt x="138760" y="10162271"/>
                </a:lnTo>
                <a:cubicBezTo>
                  <a:pt x="60685" y="10171883"/>
                  <a:pt x="0" y="10238488"/>
                  <a:pt x="0" y="10319075"/>
                </a:cubicBezTo>
                <a:cubicBezTo>
                  <a:pt x="0" y="10406264"/>
                  <a:pt x="70959" y="10477238"/>
                  <a:pt x="158181" y="10477238"/>
                </a:cubicBezTo>
                <a:cubicBezTo>
                  <a:pt x="238816" y="10477238"/>
                  <a:pt x="305431" y="10416555"/>
                  <a:pt x="315054" y="10338494"/>
                </a:cubicBezTo>
                <a:lnTo>
                  <a:pt x="8035154" y="10338494"/>
                </a:lnTo>
                <a:cubicBezTo>
                  <a:pt x="8044777" y="10416555"/>
                  <a:pt x="8111389" y="10477238"/>
                  <a:pt x="8192024" y="10477238"/>
                </a:cubicBezTo>
                <a:cubicBezTo>
                  <a:pt x="8272658" y="10477238"/>
                  <a:pt x="8339271" y="10416555"/>
                  <a:pt x="8348894" y="10338494"/>
                </a:cubicBezTo>
                <a:lnTo>
                  <a:pt x="16069025" y="10338494"/>
                </a:lnTo>
                <a:cubicBezTo>
                  <a:pt x="16078638" y="10416555"/>
                  <a:pt x="16145251" y="10477238"/>
                  <a:pt x="16225847" y="10477238"/>
                </a:cubicBezTo>
                <a:cubicBezTo>
                  <a:pt x="16313045" y="10477238"/>
                  <a:pt x="16384028" y="10406264"/>
                  <a:pt x="16384028" y="10319075"/>
                </a:cubicBezTo>
                <a:cubicBezTo>
                  <a:pt x="16384028" y="10238488"/>
                  <a:pt x="16323339" y="10171883"/>
                  <a:pt x="16245267" y="10162271"/>
                </a:cubicBezTo>
                <a:lnTo>
                  <a:pt x="16245267" y="5395472"/>
                </a:lnTo>
                <a:cubicBezTo>
                  <a:pt x="16323339" y="5385850"/>
                  <a:pt x="16384028" y="5319254"/>
                  <a:pt x="16384028" y="5238629"/>
                </a:cubicBezTo>
                <a:close/>
                <a:moveTo>
                  <a:pt x="16206426" y="10162271"/>
                </a:moveTo>
                <a:cubicBezTo>
                  <a:pt x="16134764" y="10171105"/>
                  <a:pt x="16077862" y="10228002"/>
                  <a:pt x="16069025" y="10299657"/>
                </a:cubicBezTo>
                <a:lnTo>
                  <a:pt x="8348894" y="10299657"/>
                </a:lnTo>
                <a:cubicBezTo>
                  <a:pt x="8339271" y="10221594"/>
                  <a:pt x="8272658" y="10160911"/>
                  <a:pt x="8192024" y="10160911"/>
                </a:cubicBezTo>
                <a:cubicBezTo>
                  <a:pt x="8111389" y="10160911"/>
                  <a:pt x="8044777" y="10221594"/>
                  <a:pt x="8035154" y="10299657"/>
                </a:cubicBezTo>
                <a:lnTo>
                  <a:pt x="315054" y="10299657"/>
                </a:lnTo>
                <a:cubicBezTo>
                  <a:pt x="306217" y="10228002"/>
                  <a:pt x="249299" y="10171105"/>
                  <a:pt x="177602" y="10162271"/>
                </a:cubicBezTo>
                <a:lnTo>
                  <a:pt x="177602" y="5395472"/>
                </a:lnTo>
                <a:cubicBezTo>
                  <a:pt x="255679" y="5385850"/>
                  <a:pt x="316373" y="5319254"/>
                  <a:pt x="316373" y="5238629"/>
                </a:cubicBezTo>
                <a:cubicBezTo>
                  <a:pt x="316373" y="5158004"/>
                  <a:pt x="255679" y="5091388"/>
                  <a:pt x="177602" y="5081776"/>
                </a:cubicBezTo>
                <a:lnTo>
                  <a:pt x="177602" y="315019"/>
                </a:lnTo>
                <a:cubicBezTo>
                  <a:pt x="249299" y="306185"/>
                  <a:pt x="306217" y="249281"/>
                  <a:pt x="315054" y="177592"/>
                </a:cubicBezTo>
                <a:lnTo>
                  <a:pt x="8035154" y="177592"/>
                </a:lnTo>
                <a:cubicBezTo>
                  <a:pt x="8044777" y="255659"/>
                  <a:pt x="8111389" y="316338"/>
                  <a:pt x="8192024" y="316338"/>
                </a:cubicBezTo>
                <a:cubicBezTo>
                  <a:pt x="8272658" y="316338"/>
                  <a:pt x="8339271" y="255659"/>
                  <a:pt x="8348894" y="177592"/>
                </a:cubicBezTo>
                <a:lnTo>
                  <a:pt x="16069025" y="177592"/>
                </a:lnTo>
                <a:cubicBezTo>
                  <a:pt x="16077862" y="249280"/>
                  <a:pt x="16134764" y="306185"/>
                  <a:pt x="16206426" y="315019"/>
                </a:cubicBezTo>
                <a:lnTo>
                  <a:pt x="16206426" y="5081776"/>
                </a:lnTo>
                <a:cubicBezTo>
                  <a:pt x="16128355" y="5091388"/>
                  <a:pt x="16067665" y="5158004"/>
                  <a:pt x="16067665" y="5238629"/>
                </a:cubicBezTo>
                <a:cubicBezTo>
                  <a:pt x="16067665" y="5319254"/>
                  <a:pt x="16128355" y="5385850"/>
                  <a:pt x="16206426" y="5395472"/>
                </a:cubicBezTo>
                <a:lnTo>
                  <a:pt x="16206426" y="10162271"/>
                </a:lnTo>
                <a:close/>
                <a:moveTo>
                  <a:pt x="16225847" y="38837"/>
                </a:moveTo>
                <a:cubicBezTo>
                  <a:pt x="16291683" y="38837"/>
                  <a:pt x="16345187" y="92371"/>
                  <a:pt x="16345187" y="158173"/>
                </a:cubicBezTo>
                <a:cubicBezTo>
                  <a:pt x="16345187" y="217341"/>
                  <a:pt x="16301878" y="266457"/>
                  <a:pt x="16245267" y="275774"/>
                </a:cubicBezTo>
                <a:cubicBezTo>
                  <a:pt x="16238955" y="276820"/>
                  <a:pt x="16232450" y="277501"/>
                  <a:pt x="16225847" y="277501"/>
                </a:cubicBezTo>
                <a:cubicBezTo>
                  <a:pt x="16219244" y="277501"/>
                  <a:pt x="16212738" y="276820"/>
                  <a:pt x="16206426" y="275774"/>
                </a:cubicBezTo>
                <a:cubicBezTo>
                  <a:pt x="16156223" y="267497"/>
                  <a:pt x="16116508" y="227825"/>
                  <a:pt x="16108255" y="177592"/>
                </a:cubicBezTo>
                <a:cubicBezTo>
                  <a:pt x="16107187" y="171256"/>
                  <a:pt x="16106506" y="164801"/>
                  <a:pt x="16106506" y="158173"/>
                </a:cubicBezTo>
                <a:cubicBezTo>
                  <a:pt x="16106506" y="151546"/>
                  <a:pt x="16107187" y="145091"/>
                  <a:pt x="16108255" y="138755"/>
                </a:cubicBezTo>
                <a:cubicBezTo>
                  <a:pt x="16117576" y="82178"/>
                  <a:pt x="16166711" y="38837"/>
                  <a:pt x="16225847" y="38837"/>
                </a:cubicBezTo>
                <a:close/>
                <a:moveTo>
                  <a:pt x="8192024" y="38837"/>
                </a:moveTo>
                <a:cubicBezTo>
                  <a:pt x="8251198" y="38837"/>
                  <a:pt x="8300323" y="82178"/>
                  <a:pt x="8309645" y="138755"/>
                </a:cubicBezTo>
                <a:cubicBezTo>
                  <a:pt x="8310694" y="145091"/>
                  <a:pt x="8311374" y="151546"/>
                  <a:pt x="8311374" y="158173"/>
                </a:cubicBezTo>
                <a:cubicBezTo>
                  <a:pt x="8311374" y="164801"/>
                  <a:pt x="8310694" y="171256"/>
                  <a:pt x="8309645" y="177592"/>
                </a:cubicBezTo>
                <a:cubicBezTo>
                  <a:pt x="8300323" y="234162"/>
                  <a:pt x="8251198" y="277501"/>
                  <a:pt x="8192024" y="277501"/>
                </a:cubicBezTo>
                <a:cubicBezTo>
                  <a:pt x="8132849" y="277501"/>
                  <a:pt x="8083724" y="234162"/>
                  <a:pt x="8074403" y="177592"/>
                </a:cubicBezTo>
                <a:cubicBezTo>
                  <a:pt x="8073364" y="171256"/>
                  <a:pt x="8072684" y="164801"/>
                  <a:pt x="8072684" y="158173"/>
                </a:cubicBezTo>
                <a:cubicBezTo>
                  <a:pt x="8072684" y="151546"/>
                  <a:pt x="8073364" y="145091"/>
                  <a:pt x="8074403" y="138755"/>
                </a:cubicBezTo>
                <a:cubicBezTo>
                  <a:pt x="8083724" y="82178"/>
                  <a:pt x="8132849" y="38837"/>
                  <a:pt x="8192024" y="38837"/>
                </a:cubicBezTo>
                <a:close/>
                <a:moveTo>
                  <a:pt x="38841" y="158173"/>
                </a:moveTo>
                <a:cubicBezTo>
                  <a:pt x="38841" y="92371"/>
                  <a:pt x="92381" y="38837"/>
                  <a:pt x="158181" y="38837"/>
                </a:cubicBezTo>
                <a:cubicBezTo>
                  <a:pt x="217364" y="38837"/>
                  <a:pt x="266486" y="82178"/>
                  <a:pt x="275805" y="138755"/>
                </a:cubicBezTo>
                <a:cubicBezTo>
                  <a:pt x="276851" y="145091"/>
                  <a:pt x="277532" y="151546"/>
                  <a:pt x="277532" y="158173"/>
                </a:cubicBezTo>
                <a:cubicBezTo>
                  <a:pt x="277532" y="164801"/>
                  <a:pt x="276851" y="171256"/>
                  <a:pt x="275805" y="177592"/>
                </a:cubicBezTo>
                <a:cubicBezTo>
                  <a:pt x="267527" y="227825"/>
                  <a:pt x="227849" y="267499"/>
                  <a:pt x="177602" y="275774"/>
                </a:cubicBezTo>
                <a:cubicBezTo>
                  <a:pt x="171265" y="276820"/>
                  <a:pt x="164810" y="277501"/>
                  <a:pt x="158181" y="277501"/>
                </a:cubicBezTo>
                <a:cubicBezTo>
                  <a:pt x="151553" y="277501"/>
                  <a:pt x="145097" y="276820"/>
                  <a:pt x="138760" y="275774"/>
                </a:cubicBezTo>
                <a:cubicBezTo>
                  <a:pt x="82184" y="266455"/>
                  <a:pt x="38841" y="217339"/>
                  <a:pt x="38841" y="158173"/>
                </a:cubicBezTo>
                <a:close/>
                <a:moveTo>
                  <a:pt x="38841" y="5238629"/>
                </a:moveTo>
                <a:cubicBezTo>
                  <a:pt x="38841" y="5179451"/>
                  <a:pt x="82184" y="5130332"/>
                  <a:pt x="138760" y="5121021"/>
                </a:cubicBezTo>
                <a:cubicBezTo>
                  <a:pt x="145097" y="5119973"/>
                  <a:pt x="151553" y="5119293"/>
                  <a:pt x="158181" y="5119293"/>
                </a:cubicBezTo>
                <a:cubicBezTo>
                  <a:pt x="164810" y="5119293"/>
                  <a:pt x="171265" y="5119973"/>
                  <a:pt x="177602" y="5121021"/>
                </a:cubicBezTo>
                <a:cubicBezTo>
                  <a:pt x="234186" y="5130332"/>
                  <a:pt x="277532" y="5179451"/>
                  <a:pt x="277532" y="5238629"/>
                </a:cubicBezTo>
                <a:cubicBezTo>
                  <a:pt x="277532" y="5297797"/>
                  <a:pt x="234186" y="5346906"/>
                  <a:pt x="177602" y="5356228"/>
                </a:cubicBezTo>
                <a:cubicBezTo>
                  <a:pt x="171265" y="5357276"/>
                  <a:pt x="164810" y="5357956"/>
                  <a:pt x="158181" y="5357956"/>
                </a:cubicBezTo>
                <a:cubicBezTo>
                  <a:pt x="151553" y="5357956"/>
                  <a:pt x="145097" y="5357276"/>
                  <a:pt x="138760" y="5356228"/>
                </a:cubicBezTo>
                <a:cubicBezTo>
                  <a:pt x="82184" y="5346906"/>
                  <a:pt x="38841" y="5297797"/>
                  <a:pt x="38841" y="5238629"/>
                </a:cubicBezTo>
                <a:close/>
                <a:moveTo>
                  <a:pt x="158181" y="10438401"/>
                </a:moveTo>
                <a:cubicBezTo>
                  <a:pt x="92381" y="10438401"/>
                  <a:pt x="38841" y="10384903"/>
                  <a:pt x="38841" y="10319075"/>
                </a:cubicBezTo>
                <a:cubicBezTo>
                  <a:pt x="38841" y="10259945"/>
                  <a:pt x="82184" y="10210817"/>
                  <a:pt x="138760" y="10201495"/>
                </a:cubicBezTo>
                <a:cubicBezTo>
                  <a:pt x="145097" y="10200427"/>
                  <a:pt x="151553" y="10199748"/>
                  <a:pt x="158181" y="10199748"/>
                </a:cubicBezTo>
                <a:cubicBezTo>
                  <a:pt x="164810" y="10199748"/>
                  <a:pt x="171265" y="10200427"/>
                  <a:pt x="177602" y="10201495"/>
                </a:cubicBezTo>
                <a:cubicBezTo>
                  <a:pt x="227849" y="10209749"/>
                  <a:pt x="267527" y="10249459"/>
                  <a:pt x="275805" y="10299657"/>
                </a:cubicBezTo>
                <a:cubicBezTo>
                  <a:pt x="276851" y="10305967"/>
                  <a:pt x="277532" y="10312472"/>
                  <a:pt x="277532" y="10319075"/>
                </a:cubicBezTo>
                <a:cubicBezTo>
                  <a:pt x="277532" y="10325677"/>
                  <a:pt x="276851" y="10332182"/>
                  <a:pt x="275805" y="10338494"/>
                </a:cubicBezTo>
                <a:cubicBezTo>
                  <a:pt x="266486" y="10395098"/>
                  <a:pt x="217364" y="10438401"/>
                  <a:pt x="158181" y="10438401"/>
                </a:cubicBezTo>
                <a:close/>
                <a:moveTo>
                  <a:pt x="8192024" y="10438401"/>
                </a:moveTo>
                <a:cubicBezTo>
                  <a:pt x="8132849" y="10438401"/>
                  <a:pt x="8083724" y="10395098"/>
                  <a:pt x="8074403" y="10338494"/>
                </a:cubicBezTo>
                <a:cubicBezTo>
                  <a:pt x="8073364" y="10332182"/>
                  <a:pt x="8072684" y="10325677"/>
                  <a:pt x="8072684" y="10319075"/>
                </a:cubicBezTo>
                <a:cubicBezTo>
                  <a:pt x="8072684" y="10312472"/>
                  <a:pt x="8073364" y="10305967"/>
                  <a:pt x="8074403" y="10299657"/>
                </a:cubicBezTo>
                <a:cubicBezTo>
                  <a:pt x="8083724" y="10243051"/>
                  <a:pt x="8132849" y="10199748"/>
                  <a:pt x="8192024" y="10199748"/>
                </a:cubicBezTo>
                <a:cubicBezTo>
                  <a:pt x="8251198" y="10199748"/>
                  <a:pt x="8300323" y="10243051"/>
                  <a:pt x="8309645" y="10299657"/>
                </a:cubicBezTo>
                <a:cubicBezTo>
                  <a:pt x="8310694" y="10305967"/>
                  <a:pt x="8311374" y="10312472"/>
                  <a:pt x="8311374" y="10319075"/>
                </a:cubicBezTo>
                <a:cubicBezTo>
                  <a:pt x="8311374" y="10325677"/>
                  <a:pt x="8310694" y="10332182"/>
                  <a:pt x="8309645" y="10338494"/>
                </a:cubicBezTo>
                <a:cubicBezTo>
                  <a:pt x="8300323" y="10395098"/>
                  <a:pt x="8251198" y="10438401"/>
                  <a:pt x="8192024" y="10438401"/>
                </a:cubicBezTo>
                <a:close/>
                <a:moveTo>
                  <a:pt x="16345187" y="10319075"/>
                </a:moveTo>
                <a:cubicBezTo>
                  <a:pt x="16345187" y="10384903"/>
                  <a:pt x="16291683" y="10438401"/>
                  <a:pt x="16225847" y="10438401"/>
                </a:cubicBezTo>
                <a:cubicBezTo>
                  <a:pt x="16166711" y="10438401"/>
                  <a:pt x="16117576" y="10395098"/>
                  <a:pt x="16108255" y="10338494"/>
                </a:cubicBezTo>
                <a:cubicBezTo>
                  <a:pt x="16107187" y="10332182"/>
                  <a:pt x="16106506" y="10325677"/>
                  <a:pt x="16106506" y="10319075"/>
                </a:cubicBezTo>
                <a:cubicBezTo>
                  <a:pt x="16106506" y="10312472"/>
                  <a:pt x="16107187" y="10305967"/>
                  <a:pt x="16108255" y="10299657"/>
                </a:cubicBezTo>
                <a:cubicBezTo>
                  <a:pt x="16116508" y="10249459"/>
                  <a:pt x="16156223" y="10209749"/>
                  <a:pt x="16206426" y="10201495"/>
                </a:cubicBezTo>
                <a:cubicBezTo>
                  <a:pt x="16212738" y="10200427"/>
                  <a:pt x="16219244" y="10199748"/>
                  <a:pt x="16225847" y="10199748"/>
                </a:cubicBezTo>
                <a:cubicBezTo>
                  <a:pt x="16232450" y="10199748"/>
                  <a:pt x="16238955" y="10200427"/>
                  <a:pt x="16245267" y="10201495"/>
                </a:cubicBezTo>
                <a:cubicBezTo>
                  <a:pt x="16301878" y="10210817"/>
                  <a:pt x="16345187" y="10259945"/>
                  <a:pt x="16345187" y="10319075"/>
                </a:cubicBezTo>
                <a:close/>
                <a:moveTo>
                  <a:pt x="16225847" y="5357956"/>
                </a:moveTo>
                <a:cubicBezTo>
                  <a:pt x="16219244" y="5357956"/>
                  <a:pt x="16212738" y="5357276"/>
                  <a:pt x="16206426" y="5356228"/>
                </a:cubicBezTo>
                <a:cubicBezTo>
                  <a:pt x="16149913" y="5346906"/>
                  <a:pt x="16106506" y="5297797"/>
                  <a:pt x="16106506" y="5238629"/>
                </a:cubicBezTo>
                <a:cubicBezTo>
                  <a:pt x="16106506" y="5179451"/>
                  <a:pt x="16149913" y="5130332"/>
                  <a:pt x="16206426" y="5121021"/>
                </a:cubicBezTo>
                <a:cubicBezTo>
                  <a:pt x="16212738" y="5119973"/>
                  <a:pt x="16219244" y="5119293"/>
                  <a:pt x="16225847" y="5119293"/>
                </a:cubicBezTo>
                <a:cubicBezTo>
                  <a:pt x="16232450" y="5119293"/>
                  <a:pt x="16238955" y="5119973"/>
                  <a:pt x="16245267" y="5121021"/>
                </a:cubicBezTo>
                <a:cubicBezTo>
                  <a:pt x="16301878" y="5130332"/>
                  <a:pt x="16345187" y="5179451"/>
                  <a:pt x="16345187" y="5238629"/>
                </a:cubicBezTo>
                <a:cubicBezTo>
                  <a:pt x="16345187" y="5297797"/>
                  <a:pt x="16301878" y="5346906"/>
                  <a:pt x="16245267" y="5356228"/>
                </a:cubicBezTo>
                <a:cubicBezTo>
                  <a:pt x="16238955" y="5357276"/>
                  <a:pt x="16232450" y="5357956"/>
                  <a:pt x="16225847" y="53579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" name="Google Shape;82;p20"/>
          <p:cNvGrpSpPr/>
          <p:nvPr/>
        </p:nvGrpSpPr>
        <p:grpSpPr>
          <a:xfrm>
            <a:off x="4001542" y="441129"/>
            <a:ext cx="4785177" cy="2746329"/>
            <a:chOff x="12848246" y="3401528"/>
            <a:chExt cx="5934809" cy="3407018"/>
          </a:xfrm>
        </p:grpSpPr>
        <p:sp>
          <p:nvSpPr>
            <p:cNvPr id="83" name="Google Shape;83;p20"/>
            <p:cNvSpPr/>
            <p:nvPr/>
          </p:nvSpPr>
          <p:spPr>
            <a:xfrm>
              <a:off x="13392272" y="3412520"/>
              <a:ext cx="4846761" cy="3264145"/>
            </a:xfrm>
            <a:custGeom>
              <a:rect b="b" l="l" r="r" t="t"/>
              <a:pathLst>
                <a:path extrusionOk="0" h="2620" w="3890">
                  <a:moveTo>
                    <a:pt x="3883" y="121"/>
                  </a:moveTo>
                  <a:lnTo>
                    <a:pt x="3883" y="121"/>
                  </a:lnTo>
                  <a:cubicBezTo>
                    <a:pt x="3883" y="54"/>
                    <a:pt x="3829" y="0"/>
                    <a:pt x="3763" y="0"/>
                  </a:cubicBezTo>
                  <a:lnTo>
                    <a:pt x="126" y="0"/>
                  </a:lnTo>
                  <a:lnTo>
                    <a:pt x="126" y="0"/>
                  </a:lnTo>
                  <a:cubicBezTo>
                    <a:pt x="59" y="0"/>
                    <a:pt x="4" y="54"/>
                    <a:pt x="4" y="121"/>
                  </a:cubicBezTo>
                  <a:lnTo>
                    <a:pt x="4" y="2619"/>
                  </a:lnTo>
                  <a:lnTo>
                    <a:pt x="0" y="2619"/>
                  </a:lnTo>
                  <a:lnTo>
                    <a:pt x="0" y="2619"/>
                  </a:lnTo>
                  <a:lnTo>
                    <a:pt x="3889" y="2619"/>
                  </a:lnTo>
                  <a:lnTo>
                    <a:pt x="3889" y="2619"/>
                  </a:lnTo>
                  <a:lnTo>
                    <a:pt x="3883" y="2619"/>
                  </a:lnTo>
                  <a:lnTo>
                    <a:pt x="3883" y="121"/>
                  </a:lnTo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4" name="Google Shape;84;p20"/>
            <p:cNvSpPr/>
            <p:nvPr/>
          </p:nvSpPr>
          <p:spPr>
            <a:xfrm>
              <a:off x="13386775" y="3401528"/>
              <a:ext cx="4857750" cy="3275134"/>
            </a:xfrm>
            <a:custGeom>
              <a:rect b="b" l="l" r="r" t="t"/>
              <a:pathLst>
                <a:path extrusionOk="0" h="2630" w="3900">
                  <a:moveTo>
                    <a:pt x="3768" y="0"/>
                  </a:moveTo>
                  <a:lnTo>
                    <a:pt x="131" y="0"/>
                  </a:ln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2629"/>
                  </a:lnTo>
                  <a:lnTo>
                    <a:pt x="5" y="2629"/>
                  </a:lnTo>
                  <a:lnTo>
                    <a:pt x="9" y="2629"/>
                  </a:lnTo>
                  <a:lnTo>
                    <a:pt x="9" y="131"/>
                  </a:lnTo>
                  <a:lnTo>
                    <a:pt x="9" y="131"/>
                  </a:lnTo>
                  <a:cubicBezTo>
                    <a:pt x="9" y="64"/>
                    <a:pt x="64" y="10"/>
                    <a:pt x="131" y="10"/>
                  </a:cubicBezTo>
                  <a:lnTo>
                    <a:pt x="3768" y="10"/>
                  </a:lnTo>
                  <a:lnTo>
                    <a:pt x="3768" y="10"/>
                  </a:lnTo>
                  <a:cubicBezTo>
                    <a:pt x="3834" y="10"/>
                    <a:pt x="3888" y="64"/>
                    <a:pt x="3888" y="131"/>
                  </a:cubicBezTo>
                  <a:lnTo>
                    <a:pt x="3888" y="2629"/>
                  </a:lnTo>
                  <a:lnTo>
                    <a:pt x="3894" y="2629"/>
                  </a:lnTo>
                  <a:lnTo>
                    <a:pt x="3899" y="2629"/>
                  </a:lnTo>
                  <a:lnTo>
                    <a:pt x="3899" y="131"/>
                  </a:lnTo>
                  <a:lnTo>
                    <a:pt x="3899" y="131"/>
                  </a:lnTo>
                  <a:cubicBezTo>
                    <a:pt x="3899" y="59"/>
                    <a:pt x="3840" y="0"/>
                    <a:pt x="3768" y="0"/>
                  </a:cubicBezTo>
                </a:path>
              </a:pathLst>
            </a:custGeom>
            <a:solidFill>
              <a:srgbClr val="7F7F84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>
              <a:off x="12848246" y="6676662"/>
              <a:ext cx="5934809" cy="131884"/>
            </a:xfrm>
            <a:custGeom>
              <a:rect b="b" l="l" r="r" t="t"/>
              <a:pathLst>
                <a:path extrusionOk="0" h="105" w="4762">
                  <a:moveTo>
                    <a:pt x="0" y="0"/>
                  </a:moveTo>
                  <a:lnTo>
                    <a:pt x="0" y="0"/>
                  </a:lnTo>
                  <a:cubicBezTo>
                    <a:pt x="0" y="58"/>
                    <a:pt x="46" y="104"/>
                    <a:pt x="104" y="104"/>
                  </a:cubicBezTo>
                  <a:lnTo>
                    <a:pt x="4656" y="104"/>
                  </a:lnTo>
                  <a:lnTo>
                    <a:pt x="4656" y="104"/>
                  </a:lnTo>
                  <a:cubicBezTo>
                    <a:pt x="4714" y="104"/>
                    <a:pt x="4761" y="58"/>
                    <a:pt x="4761" y="0"/>
                  </a:cubicBezTo>
                  <a:lnTo>
                    <a:pt x="0" y="0"/>
                  </a:lnTo>
                </a:path>
              </a:pathLst>
            </a:custGeom>
            <a:solidFill>
              <a:srgbClr val="ACAFB5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15310091" y="6676662"/>
              <a:ext cx="1016613" cy="60445"/>
            </a:xfrm>
            <a:custGeom>
              <a:rect b="b" l="l" r="r" t="t"/>
              <a:pathLst>
                <a:path extrusionOk="0" h="50" w="817">
                  <a:moveTo>
                    <a:pt x="0" y="0"/>
                  </a:moveTo>
                  <a:lnTo>
                    <a:pt x="0" y="0"/>
                  </a:lnTo>
                  <a:cubicBezTo>
                    <a:pt x="0" y="28"/>
                    <a:pt x="22" y="49"/>
                    <a:pt x="50" y="49"/>
                  </a:cubicBezTo>
                  <a:lnTo>
                    <a:pt x="767" y="49"/>
                  </a:lnTo>
                  <a:lnTo>
                    <a:pt x="767" y="49"/>
                  </a:lnTo>
                  <a:cubicBezTo>
                    <a:pt x="794" y="49"/>
                    <a:pt x="816" y="28"/>
                    <a:pt x="816" y="0"/>
                  </a:cubicBezTo>
                  <a:lnTo>
                    <a:pt x="0" y="0"/>
                  </a:ln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>
              <a:off x="15782678" y="3467470"/>
              <a:ext cx="65943" cy="65943"/>
            </a:xfrm>
            <a:custGeom>
              <a:rect b="b" l="l" r="r" t="t"/>
              <a:pathLst>
                <a:path extrusionOk="0" h="54" w="54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7"/>
                  </a:lnTo>
                  <a:cubicBezTo>
                    <a:pt x="0" y="41"/>
                    <a:pt x="12" y="53"/>
                    <a:pt x="26" y="53"/>
                  </a:cubicBezTo>
                  <a:lnTo>
                    <a:pt x="26" y="53"/>
                  </a:lnTo>
                  <a:cubicBezTo>
                    <a:pt x="41" y="53"/>
                    <a:pt x="53" y="41"/>
                    <a:pt x="53" y="2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>
              <a:off x="15799167" y="3483955"/>
              <a:ext cx="32972" cy="32972"/>
            </a:xfrm>
            <a:custGeom>
              <a:rect b="b" l="l" r="r" t="t"/>
              <a:pathLst>
                <a:path extrusionOk="0" h="28" w="27"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6"/>
                    <a:pt x="0" y="14"/>
                  </a:cubicBezTo>
                  <a:lnTo>
                    <a:pt x="0" y="14"/>
                  </a:lnTo>
                  <a:cubicBezTo>
                    <a:pt x="0" y="21"/>
                    <a:pt x="5" y="27"/>
                    <a:pt x="12" y="27"/>
                  </a:cubicBezTo>
                  <a:lnTo>
                    <a:pt x="12" y="27"/>
                  </a:lnTo>
                  <a:cubicBezTo>
                    <a:pt x="20" y="27"/>
                    <a:pt x="26" y="21"/>
                    <a:pt x="26" y="14"/>
                  </a:cubicBezTo>
                  <a:lnTo>
                    <a:pt x="26" y="14"/>
                  </a:lnTo>
                  <a:cubicBezTo>
                    <a:pt x="26" y="6"/>
                    <a:pt x="20" y="0"/>
                    <a:pt x="12" y="0"/>
                  </a:cubicBezTo>
                </a:path>
              </a:pathLst>
            </a:custGeom>
            <a:solidFill>
              <a:srgbClr val="ADACB0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13524156" y="3610347"/>
              <a:ext cx="4588485" cy="2890471"/>
            </a:xfrm>
            <a:custGeom>
              <a:rect b="b" l="l" r="r" t="t"/>
              <a:pathLst>
                <a:path extrusionOk="0" h="2318" w="3682">
                  <a:moveTo>
                    <a:pt x="0" y="2317"/>
                  </a:moveTo>
                  <a:lnTo>
                    <a:pt x="3681" y="2317"/>
                  </a:lnTo>
                  <a:lnTo>
                    <a:pt x="3681" y="0"/>
                  </a:lnTo>
                  <a:lnTo>
                    <a:pt x="0" y="0"/>
                  </a:lnTo>
                  <a:lnTo>
                    <a:pt x="0" y="2317"/>
                  </a:lnTo>
                </a:path>
              </a:pathLst>
            </a:custGeom>
            <a:solidFill>
              <a:srgbClr val="EBDDFF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0" name="Google Shape;90;p20"/>
          <p:cNvSpPr/>
          <p:nvPr>
            <p:ph idx="2" type="pic"/>
          </p:nvPr>
        </p:nvSpPr>
        <p:spPr>
          <a:xfrm>
            <a:off x="4550953" y="619319"/>
            <a:ext cx="3699650" cy="2328946"/>
          </a:xfrm>
          <a:prstGeom prst="rect">
            <a:avLst/>
          </a:prstGeom>
          <a:solidFill>
            <a:srgbClr val="E6F1F1"/>
          </a:solidFill>
          <a:ln>
            <a:noFill/>
          </a:ln>
        </p:spPr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ontact U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98">
          <p15:clr>
            <a:srgbClr val="A4A3A4"/>
          </p15:clr>
        </p15:guide>
        <p15:guide id="2" pos="362">
          <p15:clr>
            <a:srgbClr val="A4A3A4"/>
          </p15:clr>
        </p15:guide>
        <p15:guide id="3" orient="horz" pos="174">
          <p15:clr>
            <a:srgbClr val="A4A3A4"/>
          </p15:clr>
        </p15:guide>
        <p15:guide id="4" orient="horz" pos="3066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th.semestr.ru/" TargetMode="External"/><Relationship Id="rId4" Type="http://schemas.openxmlformats.org/officeDocument/2006/relationships/hyperlink" Target="https://www.calculat.org/ru/" TargetMode="External"/><Relationship Id="rId5" Type="http://schemas.openxmlformats.org/officeDocument/2006/relationships/hyperlink" Target="https://geleot.ru/" TargetMode="External"/><Relationship Id="rId6" Type="http://schemas.openxmlformats.org/officeDocument/2006/relationships/hyperlink" Target="https://ru.onlinemschool.com/math/assistance/" TargetMode="External"/><Relationship Id="rId7" Type="http://schemas.openxmlformats.org/officeDocument/2006/relationships/hyperlink" Target="https://zaochnik.com/online-calculators/" TargetMode="External"/><Relationship Id="rId8" Type="http://schemas.openxmlformats.org/officeDocument/2006/relationships/hyperlink" Target="https://calculatorium.ru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0.jpg"/><Relationship Id="rId5" Type="http://schemas.openxmlformats.org/officeDocument/2006/relationships/image" Target="../media/image6.jpg"/><Relationship Id="rId6" Type="http://schemas.openxmlformats.org/officeDocument/2006/relationships/image" Target="../media/image35.jpg"/><Relationship Id="rId7" Type="http://schemas.openxmlformats.org/officeDocument/2006/relationships/image" Target="../media/image7.png"/><Relationship Id="rId8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5400000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2"/>
          <p:cNvGrpSpPr/>
          <p:nvPr/>
        </p:nvGrpSpPr>
        <p:grpSpPr>
          <a:xfrm>
            <a:off x="931853" y="406214"/>
            <a:ext cx="6762748" cy="3874910"/>
            <a:chOff x="2721068" y="1432162"/>
            <a:chExt cx="18934084" cy="10851651"/>
          </a:xfrm>
        </p:grpSpPr>
        <p:grpSp>
          <p:nvGrpSpPr>
            <p:cNvPr id="101" name="Google Shape;101;p22"/>
            <p:cNvGrpSpPr/>
            <p:nvPr/>
          </p:nvGrpSpPr>
          <p:grpSpPr>
            <a:xfrm>
              <a:off x="2721068" y="1432162"/>
              <a:ext cx="18934084" cy="10851651"/>
              <a:chOff x="2721068" y="1432162"/>
              <a:chExt cx="18934084" cy="10851651"/>
            </a:xfrm>
          </p:grpSpPr>
          <p:sp>
            <p:nvSpPr>
              <p:cNvPr id="102" name="Google Shape;102;p22"/>
              <p:cNvSpPr/>
              <p:nvPr/>
            </p:nvSpPr>
            <p:spPr>
              <a:xfrm>
                <a:off x="2721068" y="2419954"/>
                <a:ext cx="18934084" cy="9863859"/>
              </a:xfrm>
              <a:custGeom>
                <a:rect b="b" l="l" r="r" t="t"/>
                <a:pathLst>
                  <a:path extrusionOk="0" h="9863859" w="18934084">
                    <a:moveTo>
                      <a:pt x="0" y="9370103"/>
                    </a:moveTo>
                    <a:cubicBezTo>
                      <a:pt x="0" y="9641669"/>
                      <a:pt x="222415" y="9863860"/>
                      <a:pt x="494256" y="9863860"/>
                    </a:cubicBezTo>
                    <a:lnTo>
                      <a:pt x="18439828" y="9863860"/>
                    </a:lnTo>
                    <a:cubicBezTo>
                      <a:pt x="18711670" y="9863860"/>
                      <a:pt x="18934084" y="9641669"/>
                      <a:pt x="18934084" y="9370103"/>
                    </a:cubicBezTo>
                    <a:lnTo>
                      <a:pt x="18934084" y="0"/>
                    </a:lnTo>
                    <a:lnTo>
                      <a:pt x="0" y="0"/>
                    </a:lnTo>
                    <a:lnTo>
                      <a:pt x="0" y="93701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" name="Google Shape;103;p22"/>
              <p:cNvSpPr/>
              <p:nvPr/>
            </p:nvSpPr>
            <p:spPr>
              <a:xfrm>
                <a:off x="2721068" y="1432162"/>
                <a:ext cx="18934084" cy="987792"/>
              </a:xfrm>
              <a:custGeom>
                <a:rect b="b" l="l" r="r" t="t"/>
                <a:pathLst>
                  <a:path extrusionOk="0" h="987792" w="18934084">
                    <a:moveTo>
                      <a:pt x="18439828" y="0"/>
                    </a:moveTo>
                    <a:lnTo>
                      <a:pt x="494256" y="0"/>
                    </a:lnTo>
                    <a:cubicBezTo>
                      <a:pt x="222415" y="0"/>
                      <a:pt x="0" y="222191"/>
                      <a:pt x="0" y="493757"/>
                    </a:cubicBezTo>
                    <a:lnTo>
                      <a:pt x="0" y="987792"/>
                    </a:lnTo>
                    <a:lnTo>
                      <a:pt x="18934084" y="987792"/>
                    </a:lnTo>
                    <a:lnTo>
                      <a:pt x="18934084" y="493757"/>
                    </a:lnTo>
                    <a:cubicBezTo>
                      <a:pt x="18934084" y="222191"/>
                      <a:pt x="18711670" y="0"/>
                      <a:pt x="184398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04" name="Google Shape;104;p22"/>
            <p:cNvGrpSpPr/>
            <p:nvPr/>
          </p:nvGrpSpPr>
          <p:grpSpPr>
            <a:xfrm>
              <a:off x="3177440" y="1755588"/>
              <a:ext cx="1540163" cy="340940"/>
              <a:chOff x="3177440" y="1755588"/>
              <a:chExt cx="1540163" cy="340940"/>
            </a:xfrm>
          </p:grpSpPr>
          <p:sp>
            <p:nvSpPr>
              <p:cNvPr id="105" name="Google Shape;105;p22"/>
              <p:cNvSpPr/>
              <p:nvPr/>
            </p:nvSpPr>
            <p:spPr>
              <a:xfrm>
                <a:off x="3177440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6" name="Google Shape;106;p22"/>
              <p:cNvSpPr/>
              <p:nvPr/>
            </p:nvSpPr>
            <p:spPr>
              <a:xfrm>
                <a:off x="3776873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7" name="Google Shape;107;p22"/>
              <p:cNvSpPr/>
              <p:nvPr/>
            </p:nvSpPr>
            <p:spPr>
              <a:xfrm>
                <a:off x="4376318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08" name="Google Shape;108;p22"/>
          <p:cNvSpPr txBox="1"/>
          <p:nvPr/>
        </p:nvSpPr>
        <p:spPr>
          <a:xfrm>
            <a:off x="1292991" y="1109703"/>
            <a:ext cx="47793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Open-source проекта для решения учебных </a:t>
            </a:r>
            <a:r>
              <a:rPr b="1" lang="ru" sz="2300">
                <a:solidFill>
                  <a:srgbClr val="FF9F33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практикоориентированных задач программной инженерии</a:t>
            </a:r>
            <a:endParaRPr b="1" sz="2300">
              <a:solidFill>
                <a:srgbClr val="FF9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09" name="Google Shape;109;p22"/>
          <p:cNvSpPr txBox="1"/>
          <p:nvPr/>
        </p:nvSpPr>
        <p:spPr>
          <a:xfrm>
            <a:off x="1293005" y="3639201"/>
            <a:ext cx="4779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Онлайн калькулятор</a:t>
            </a:r>
            <a:endParaRPr sz="500"/>
          </a:p>
        </p:txBody>
      </p:sp>
      <p:grpSp>
        <p:nvGrpSpPr>
          <p:cNvPr id="110" name="Google Shape;110;p22"/>
          <p:cNvGrpSpPr/>
          <p:nvPr/>
        </p:nvGrpSpPr>
        <p:grpSpPr>
          <a:xfrm>
            <a:off x="6720041" y="1826078"/>
            <a:ext cx="1620630" cy="2876144"/>
            <a:chOff x="17941526" y="4993685"/>
            <a:chExt cx="4320527" cy="7669717"/>
          </a:xfrm>
        </p:grpSpPr>
        <p:sp>
          <p:nvSpPr>
            <p:cNvPr id="111" name="Google Shape;111;p22"/>
            <p:cNvSpPr/>
            <p:nvPr/>
          </p:nvSpPr>
          <p:spPr>
            <a:xfrm>
              <a:off x="17941526" y="4993685"/>
              <a:ext cx="4320527" cy="7669717"/>
            </a:xfrm>
            <a:custGeom>
              <a:rect b="b" l="l" r="r" t="t"/>
              <a:pathLst>
                <a:path extrusionOk="0" h="7669717" w="4320527">
                  <a:moveTo>
                    <a:pt x="4000014" y="0"/>
                  </a:moveTo>
                  <a:cubicBezTo>
                    <a:pt x="4177029" y="0"/>
                    <a:pt x="4320528" y="143534"/>
                    <a:pt x="4320528" y="320593"/>
                  </a:cubicBezTo>
                  <a:lnTo>
                    <a:pt x="4320528" y="7349125"/>
                  </a:lnTo>
                  <a:cubicBezTo>
                    <a:pt x="4320528" y="7526183"/>
                    <a:pt x="4177029" y="7669717"/>
                    <a:pt x="4000014" y="7669717"/>
                  </a:cubicBezTo>
                  <a:lnTo>
                    <a:pt x="320514" y="7669717"/>
                  </a:lnTo>
                  <a:cubicBezTo>
                    <a:pt x="143499" y="7669717"/>
                    <a:pt x="0" y="7526183"/>
                    <a:pt x="0" y="7349125"/>
                  </a:cubicBezTo>
                  <a:lnTo>
                    <a:pt x="0" y="320593"/>
                  </a:lnTo>
                  <a:cubicBezTo>
                    <a:pt x="0" y="143534"/>
                    <a:pt x="143499" y="0"/>
                    <a:pt x="320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2" name="Google Shape;112;p22"/>
            <p:cNvGrpSpPr/>
            <p:nvPr/>
          </p:nvGrpSpPr>
          <p:grpSpPr>
            <a:xfrm>
              <a:off x="18159916" y="5211630"/>
              <a:ext cx="3883741" cy="7233818"/>
              <a:chOff x="18159916" y="5211630"/>
              <a:chExt cx="3883741" cy="7233818"/>
            </a:xfrm>
          </p:grpSpPr>
          <p:sp>
            <p:nvSpPr>
              <p:cNvPr id="113" name="Google Shape;113;p22"/>
              <p:cNvSpPr/>
              <p:nvPr/>
            </p:nvSpPr>
            <p:spPr>
              <a:xfrm>
                <a:off x="18159916" y="5211630"/>
                <a:ext cx="3883741" cy="6456411"/>
              </a:xfrm>
              <a:custGeom>
                <a:rect b="b" l="l" r="r" t="t"/>
                <a:pathLst>
                  <a:path extrusionOk="0" h="6456411" w="3883741">
                    <a:moveTo>
                      <a:pt x="3883742" y="295192"/>
                    </a:moveTo>
                    <a:cubicBezTo>
                      <a:pt x="3883742" y="132836"/>
                      <a:pt x="3750940" y="0"/>
                      <a:pt x="3588620" y="0"/>
                    </a:cubicBezTo>
                    <a:lnTo>
                      <a:pt x="295121" y="0"/>
                    </a:lnTo>
                    <a:cubicBezTo>
                      <a:pt x="132804" y="0"/>
                      <a:pt x="0" y="132836"/>
                      <a:pt x="0" y="295192"/>
                    </a:cubicBezTo>
                    <a:lnTo>
                      <a:pt x="0" y="6456411"/>
                    </a:lnTo>
                    <a:lnTo>
                      <a:pt x="3883742" y="6456411"/>
                    </a:lnTo>
                    <a:lnTo>
                      <a:pt x="3883742" y="2951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" name="Google Shape;114;p22"/>
              <p:cNvSpPr/>
              <p:nvPr/>
            </p:nvSpPr>
            <p:spPr>
              <a:xfrm>
                <a:off x="18159916" y="11668041"/>
                <a:ext cx="3883741" cy="777407"/>
              </a:xfrm>
              <a:custGeom>
                <a:rect b="b" l="l" r="r" t="t"/>
                <a:pathLst>
                  <a:path extrusionOk="0" h="777407" w="3883741">
                    <a:moveTo>
                      <a:pt x="0" y="482214"/>
                    </a:moveTo>
                    <a:cubicBezTo>
                      <a:pt x="0" y="644573"/>
                      <a:pt x="132804" y="777408"/>
                      <a:pt x="295121" y="777408"/>
                    </a:cubicBezTo>
                    <a:lnTo>
                      <a:pt x="3588620" y="777408"/>
                    </a:lnTo>
                    <a:cubicBezTo>
                      <a:pt x="3750940" y="777408"/>
                      <a:pt x="3883742" y="644573"/>
                      <a:pt x="3883742" y="482214"/>
                    </a:cubicBezTo>
                    <a:lnTo>
                      <a:pt x="3883742" y="0"/>
                    </a:lnTo>
                    <a:lnTo>
                      <a:pt x="0" y="0"/>
                    </a:lnTo>
                    <a:lnTo>
                      <a:pt x="0" y="482214"/>
                    </a:lnTo>
                    <a:close/>
                  </a:path>
                </a:pathLst>
              </a:custGeom>
              <a:solidFill>
                <a:schemeClr val="dk2">
                  <a:alpha val="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15" name="Google Shape;115;p22"/>
            <p:cNvSpPr/>
            <p:nvPr/>
          </p:nvSpPr>
          <p:spPr>
            <a:xfrm>
              <a:off x="18418246" y="11843347"/>
              <a:ext cx="3367086" cy="426798"/>
            </a:xfrm>
            <a:custGeom>
              <a:rect b="b" l="l" r="r" t="t"/>
              <a:pathLst>
                <a:path extrusionOk="0" h="426798" w="3367086">
                  <a:moveTo>
                    <a:pt x="3283108" y="0"/>
                  </a:moveTo>
                  <a:cubicBezTo>
                    <a:pt x="3329488" y="0"/>
                    <a:pt x="3367086" y="37608"/>
                    <a:pt x="3367086" y="83999"/>
                  </a:cubicBezTo>
                  <a:lnTo>
                    <a:pt x="3367086" y="342800"/>
                  </a:lnTo>
                  <a:cubicBezTo>
                    <a:pt x="3367086" y="389191"/>
                    <a:pt x="3329488" y="426799"/>
                    <a:pt x="3283108" y="426799"/>
                  </a:cubicBezTo>
                  <a:lnTo>
                    <a:pt x="83978" y="426799"/>
                  </a:lnTo>
                  <a:cubicBezTo>
                    <a:pt x="37598" y="426799"/>
                    <a:pt x="0" y="389191"/>
                    <a:pt x="0" y="342800"/>
                  </a:cubicBezTo>
                  <a:lnTo>
                    <a:pt x="0" y="83999"/>
                  </a:lnTo>
                  <a:cubicBezTo>
                    <a:pt x="0" y="37608"/>
                    <a:pt x="37598" y="0"/>
                    <a:pt x="83978" y="0"/>
                  </a:cubicBezTo>
                  <a:close/>
                </a:path>
              </a:pathLst>
            </a:custGeom>
            <a:solidFill>
              <a:schemeClr val="lt2">
                <a:alpha val="49803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6" name="Google Shape;116;p22"/>
            <p:cNvGrpSpPr/>
            <p:nvPr/>
          </p:nvGrpSpPr>
          <p:grpSpPr>
            <a:xfrm>
              <a:off x="18724607" y="6101296"/>
              <a:ext cx="2754360" cy="4978455"/>
              <a:chOff x="18724607" y="6101296"/>
              <a:chExt cx="2754360" cy="4978455"/>
            </a:xfrm>
          </p:grpSpPr>
          <p:sp>
            <p:nvSpPr>
              <p:cNvPr id="117" name="Google Shape;117;p22"/>
              <p:cNvSpPr/>
              <p:nvPr/>
            </p:nvSpPr>
            <p:spPr>
              <a:xfrm>
                <a:off x="18724607" y="6101296"/>
                <a:ext cx="2754360" cy="3031087"/>
              </a:xfrm>
              <a:custGeom>
                <a:rect b="b" l="l" r="r" t="t"/>
                <a:pathLst>
                  <a:path extrusionOk="0" h="3031087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3031087"/>
                    </a:lnTo>
                    <a:lnTo>
                      <a:pt x="0" y="3031087"/>
                    </a:lnTo>
                    <a:close/>
                  </a:path>
                </a:pathLst>
              </a:custGeom>
              <a:solidFill>
                <a:schemeClr val="accent5">
                  <a:alpha val="2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" name="Google Shape;118;p22"/>
              <p:cNvSpPr/>
              <p:nvPr/>
            </p:nvSpPr>
            <p:spPr>
              <a:xfrm>
                <a:off x="18724607" y="10873175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" name="Google Shape;119;p22"/>
              <p:cNvSpPr/>
              <p:nvPr/>
            </p:nvSpPr>
            <p:spPr>
              <a:xfrm>
                <a:off x="18724607" y="10374258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18724607" y="9875341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18724607" y="9376435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3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22" name="Google Shape;122;p22"/>
          <p:cNvSpPr/>
          <p:nvPr/>
        </p:nvSpPr>
        <p:spPr>
          <a:xfrm>
            <a:off x="5938931" y="2957009"/>
            <a:ext cx="266460" cy="481355"/>
          </a:xfrm>
          <a:custGeom>
            <a:rect b="b" l="l" r="r" t="t"/>
            <a:pathLst>
              <a:path extrusionOk="0" h="6016932" w="3330746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925" y="2068400"/>
            <a:ext cx="1368874" cy="13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600" y="825525"/>
            <a:ext cx="929089" cy="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/>
        </p:nvSpPr>
        <p:spPr>
          <a:xfrm>
            <a:off x="574624" y="122975"/>
            <a:ext cx="7058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Анализ существующих решений</a:t>
            </a:r>
            <a:endParaRPr sz="500"/>
          </a:p>
        </p:txBody>
      </p:sp>
      <p:graphicFrame>
        <p:nvGraphicFramePr>
          <p:cNvPr id="259" name="Google Shape;259;p31"/>
          <p:cNvGraphicFramePr/>
          <p:nvPr/>
        </p:nvGraphicFramePr>
        <p:xfrm>
          <a:off x="223125" y="73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{4D52A33B-2503-489C-8533-12DC789C83DD}</a:tableStyleId>
              </a:tblPr>
              <a:tblGrid>
                <a:gridCol w="447650"/>
                <a:gridCol w="2867075"/>
                <a:gridCol w="586575"/>
                <a:gridCol w="990850"/>
                <a:gridCol w="658450"/>
                <a:gridCol w="1198825"/>
                <a:gridCol w="820300"/>
                <a:gridCol w="1128025"/>
              </a:tblGrid>
              <a:tr h="38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 sz="1000">
                          <a:solidFill>
                            <a:srgbClr val="1F2328"/>
                          </a:solidFill>
                        </a:rPr>
                        <a:t>№</a:t>
                      </a:r>
                      <a:endParaRPr b="1"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rgbClr val="1F2328"/>
                          </a:solidFill>
                        </a:rPr>
                        <a:t>Критерий сравнения / Онлайн калькулятор</a:t>
                      </a:r>
                      <a:endParaRPr b="1"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3"/>
                        </a:rPr>
                        <a:t>Math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4"/>
                        </a:rPr>
                        <a:t>Calculat.org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5"/>
                        </a:rPr>
                        <a:t>Geleot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6"/>
                        </a:rPr>
                        <a:t>OnlineMSchool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7"/>
                        </a:rPr>
                        <a:t>Zaochnik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hlinkClick r:id="rId8"/>
                        </a:rPr>
                        <a:t>Calculatorium</a:t>
                      </a:r>
                      <a:endParaRPr b="1" sz="1000">
                        <a:solidFill>
                          <a:schemeClr val="hlink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1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Возможность использовать вставку из word / excel для ввода данных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2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Возможность экспорта решения в word / excel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3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разбиения на разделы и подразделы (от широких тем к более узким)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4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теоретических материалов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5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инструкции пользователя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6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простого калькулятора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7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контактов авторов сайта или службы поддержки (телефон / e-mail)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8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Наличие раздела обратной связи / комментариев непосредственно на сайте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-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000">
                          <a:solidFill>
                            <a:srgbClr val="1F2328"/>
                          </a:solidFill>
                        </a:rPr>
                        <a:t>+</a:t>
                      </a:r>
                      <a:endParaRPr sz="10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100"/>
              <a:t>‹#›</a:t>
            </a:fld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574624" y="291950"/>
            <a:ext cx="7058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Concept diagram </a:t>
            </a:r>
            <a:endParaRPr sz="500"/>
          </a:p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" y="950400"/>
            <a:ext cx="4926476" cy="3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5052975" y="570375"/>
            <a:ext cx="40524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 вычислительных задач всегда основано на применении алгоритмов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Алгоритмы - точно сформулированные правила решения задач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Онлайн-калькуляторы используют алгоритмы для выполнения вычислительных операций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могут просматривать доступные расчеты, запускать выбранные алгоритмы, задавать входные параметры и получать результаты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 указывает параметры и получает результаты, основанные на выбранном алгоритме.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выгрузки ответа и просмотра использованной формулы (алгоритма)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/>
        </p:nvSpPr>
        <p:spPr>
          <a:xfrm>
            <a:off x="574624" y="291950"/>
            <a:ext cx="7058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USE-CASE</a:t>
            </a:r>
            <a:endParaRPr sz="500"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525" y="757538"/>
            <a:ext cx="5149224" cy="34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45925" y="757550"/>
            <a:ext cx="39954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возможности: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Просмотр доступных расчетов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и выполнение расчета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Указание входных параметров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результатов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Голубым цветом отмечены обязательные функции, серым - необязательные.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 может ознакомиться с теоретическим материалом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Font typeface="Roboto"/>
              <a:buChar char="●"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сохранения решения и результата (необязательно)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Примечание:</a:t>
            </a: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будущем могут быть добавлены функции сохранения решения и результата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/>
        </p:nvSpPr>
        <p:spPr>
          <a:xfrm>
            <a:off x="574624" y="291950"/>
            <a:ext cx="70581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761" y="757550"/>
            <a:ext cx="6476488" cy="42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574624" y="207350"/>
            <a:ext cx="7058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требований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33000">
              <a:schemeClr val="accent3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5"/>
          <p:cNvGrpSpPr/>
          <p:nvPr/>
        </p:nvGrpSpPr>
        <p:grpSpPr>
          <a:xfrm>
            <a:off x="1190374" y="393948"/>
            <a:ext cx="6763255" cy="3875125"/>
            <a:chOff x="2721068" y="1432162"/>
            <a:chExt cx="18934084" cy="10851651"/>
          </a:xfrm>
        </p:grpSpPr>
        <p:grpSp>
          <p:nvGrpSpPr>
            <p:cNvPr id="290" name="Google Shape;290;p35"/>
            <p:cNvGrpSpPr/>
            <p:nvPr/>
          </p:nvGrpSpPr>
          <p:grpSpPr>
            <a:xfrm>
              <a:off x="2721068" y="1432162"/>
              <a:ext cx="18934084" cy="10851651"/>
              <a:chOff x="2721068" y="1432162"/>
              <a:chExt cx="18934084" cy="10851651"/>
            </a:xfrm>
          </p:grpSpPr>
          <p:sp>
            <p:nvSpPr>
              <p:cNvPr id="291" name="Google Shape;291;p35"/>
              <p:cNvSpPr/>
              <p:nvPr/>
            </p:nvSpPr>
            <p:spPr>
              <a:xfrm>
                <a:off x="2721068" y="2419954"/>
                <a:ext cx="18934084" cy="9863859"/>
              </a:xfrm>
              <a:custGeom>
                <a:rect b="b" l="l" r="r" t="t"/>
                <a:pathLst>
                  <a:path extrusionOk="0" h="9863859" w="18934084">
                    <a:moveTo>
                      <a:pt x="0" y="9370103"/>
                    </a:moveTo>
                    <a:cubicBezTo>
                      <a:pt x="0" y="9641669"/>
                      <a:pt x="222415" y="9863860"/>
                      <a:pt x="494256" y="9863860"/>
                    </a:cubicBezTo>
                    <a:lnTo>
                      <a:pt x="18439828" y="9863860"/>
                    </a:lnTo>
                    <a:cubicBezTo>
                      <a:pt x="18711670" y="9863860"/>
                      <a:pt x="18934084" y="9641669"/>
                      <a:pt x="18934084" y="9370103"/>
                    </a:cubicBezTo>
                    <a:lnTo>
                      <a:pt x="18934084" y="0"/>
                    </a:lnTo>
                    <a:lnTo>
                      <a:pt x="0" y="0"/>
                    </a:lnTo>
                    <a:lnTo>
                      <a:pt x="0" y="93701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2721068" y="1432162"/>
                <a:ext cx="18934084" cy="987792"/>
              </a:xfrm>
              <a:custGeom>
                <a:rect b="b" l="l" r="r" t="t"/>
                <a:pathLst>
                  <a:path extrusionOk="0" h="987792" w="18934084">
                    <a:moveTo>
                      <a:pt x="18439828" y="0"/>
                    </a:moveTo>
                    <a:lnTo>
                      <a:pt x="494256" y="0"/>
                    </a:lnTo>
                    <a:cubicBezTo>
                      <a:pt x="222415" y="0"/>
                      <a:pt x="0" y="222191"/>
                      <a:pt x="0" y="493757"/>
                    </a:cubicBezTo>
                    <a:lnTo>
                      <a:pt x="0" y="987792"/>
                    </a:lnTo>
                    <a:lnTo>
                      <a:pt x="18934084" y="987792"/>
                    </a:lnTo>
                    <a:lnTo>
                      <a:pt x="18934084" y="493757"/>
                    </a:lnTo>
                    <a:cubicBezTo>
                      <a:pt x="18934084" y="222191"/>
                      <a:pt x="18711670" y="0"/>
                      <a:pt x="18439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93" name="Google Shape;293;p35"/>
            <p:cNvGrpSpPr/>
            <p:nvPr/>
          </p:nvGrpSpPr>
          <p:grpSpPr>
            <a:xfrm>
              <a:off x="3177440" y="1755588"/>
              <a:ext cx="1540163" cy="340940"/>
              <a:chOff x="3177440" y="1755588"/>
              <a:chExt cx="1540163" cy="340940"/>
            </a:xfrm>
          </p:grpSpPr>
          <p:sp>
            <p:nvSpPr>
              <p:cNvPr id="294" name="Google Shape;294;p35"/>
              <p:cNvSpPr/>
              <p:nvPr/>
            </p:nvSpPr>
            <p:spPr>
              <a:xfrm>
                <a:off x="3177440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3776873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4376318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97" name="Google Shape;297;p35"/>
          <p:cNvSpPr/>
          <p:nvPr/>
        </p:nvSpPr>
        <p:spPr>
          <a:xfrm>
            <a:off x="-127034" y="-829249"/>
            <a:ext cx="2211748" cy="2211152"/>
          </a:xfrm>
          <a:custGeom>
            <a:rect b="b" l="l" r="r" t="t"/>
            <a:pathLst>
              <a:path extrusionOk="0" h="5896406" w="5896460">
                <a:moveTo>
                  <a:pt x="5818324" y="5719149"/>
                </a:moveTo>
                <a:lnTo>
                  <a:pt x="5818324" y="3036461"/>
                </a:lnTo>
                <a:cubicBezTo>
                  <a:pt x="5862255" y="3031057"/>
                  <a:pt x="5896461" y="2993567"/>
                  <a:pt x="5896461" y="2948182"/>
                </a:cubicBezTo>
                <a:cubicBezTo>
                  <a:pt x="5896461" y="2902796"/>
                  <a:pt x="5862255" y="2865306"/>
                  <a:pt x="5818324" y="2859902"/>
                </a:cubicBezTo>
                <a:lnTo>
                  <a:pt x="5818324" y="177287"/>
                </a:lnTo>
                <a:cubicBezTo>
                  <a:pt x="5862255" y="171873"/>
                  <a:pt x="5896407" y="134392"/>
                  <a:pt x="5896407" y="89017"/>
                </a:cubicBezTo>
                <a:cubicBezTo>
                  <a:pt x="5896407" y="39936"/>
                  <a:pt x="5856464" y="0"/>
                  <a:pt x="5807395" y="0"/>
                </a:cubicBezTo>
                <a:cubicBezTo>
                  <a:pt x="5762042" y="0"/>
                  <a:pt x="5724558" y="34154"/>
                  <a:pt x="5719149" y="78089"/>
                </a:cubicBezTo>
                <a:lnTo>
                  <a:pt x="3036477" y="78089"/>
                </a:lnTo>
                <a:cubicBezTo>
                  <a:pt x="3031062" y="34154"/>
                  <a:pt x="2993583" y="0"/>
                  <a:pt x="2948209" y="0"/>
                </a:cubicBezTo>
                <a:cubicBezTo>
                  <a:pt x="2902834" y="0"/>
                  <a:pt x="2865344" y="34154"/>
                  <a:pt x="2859935" y="78089"/>
                </a:cubicBezTo>
                <a:lnTo>
                  <a:pt x="177287" y="78089"/>
                </a:lnTo>
                <a:cubicBezTo>
                  <a:pt x="171874" y="34154"/>
                  <a:pt x="134392" y="0"/>
                  <a:pt x="89017" y="0"/>
                </a:cubicBezTo>
                <a:cubicBezTo>
                  <a:pt x="39936" y="0"/>
                  <a:pt x="0" y="39936"/>
                  <a:pt x="0" y="89017"/>
                </a:cubicBezTo>
                <a:cubicBezTo>
                  <a:pt x="0" y="134392"/>
                  <a:pt x="34154" y="171873"/>
                  <a:pt x="78089" y="177287"/>
                </a:cubicBezTo>
                <a:lnTo>
                  <a:pt x="78089" y="2859935"/>
                </a:lnTo>
                <a:cubicBezTo>
                  <a:pt x="34154" y="2865344"/>
                  <a:pt x="0" y="2902834"/>
                  <a:pt x="0" y="2948209"/>
                </a:cubicBezTo>
                <a:cubicBezTo>
                  <a:pt x="0" y="2993583"/>
                  <a:pt x="34154" y="3031062"/>
                  <a:pt x="78089" y="3036477"/>
                </a:cubicBezTo>
                <a:lnTo>
                  <a:pt x="78089" y="5719149"/>
                </a:lnTo>
                <a:cubicBezTo>
                  <a:pt x="34154" y="5724558"/>
                  <a:pt x="0" y="5762042"/>
                  <a:pt x="0" y="5807395"/>
                </a:cubicBezTo>
                <a:cubicBezTo>
                  <a:pt x="0" y="5856464"/>
                  <a:pt x="39936" y="5896407"/>
                  <a:pt x="89017" y="5896407"/>
                </a:cubicBezTo>
                <a:cubicBezTo>
                  <a:pt x="134392" y="5896407"/>
                  <a:pt x="171874" y="5862255"/>
                  <a:pt x="177287" y="5818324"/>
                </a:cubicBezTo>
                <a:lnTo>
                  <a:pt x="2859935" y="5818324"/>
                </a:lnTo>
                <a:cubicBezTo>
                  <a:pt x="2865344" y="5862255"/>
                  <a:pt x="2902834" y="5896407"/>
                  <a:pt x="2948209" y="5896407"/>
                </a:cubicBezTo>
                <a:cubicBezTo>
                  <a:pt x="2993583" y="5896407"/>
                  <a:pt x="3031062" y="5862255"/>
                  <a:pt x="3036477" y="5818324"/>
                </a:cubicBezTo>
                <a:lnTo>
                  <a:pt x="5719149" y="5818324"/>
                </a:lnTo>
                <a:cubicBezTo>
                  <a:pt x="5724558" y="5862255"/>
                  <a:pt x="5762042" y="5896407"/>
                  <a:pt x="5807395" y="5896407"/>
                </a:cubicBezTo>
                <a:cubicBezTo>
                  <a:pt x="5856464" y="5896407"/>
                  <a:pt x="5896407" y="5856464"/>
                  <a:pt x="5896407" y="5807395"/>
                </a:cubicBezTo>
                <a:cubicBezTo>
                  <a:pt x="5896407" y="5762042"/>
                  <a:pt x="5862255" y="5724558"/>
                  <a:pt x="5818324" y="5719149"/>
                </a:cubicBezTo>
                <a:close/>
                <a:moveTo>
                  <a:pt x="5874604" y="2948182"/>
                </a:moveTo>
                <a:cubicBezTo>
                  <a:pt x="5874604" y="2981491"/>
                  <a:pt x="5850180" y="3009140"/>
                  <a:pt x="5818324" y="3014375"/>
                </a:cubicBezTo>
                <a:cubicBezTo>
                  <a:pt x="5814772" y="3014960"/>
                  <a:pt x="5811165" y="3015342"/>
                  <a:pt x="5807449" y="3015342"/>
                </a:cubicBezTo>
                <a:cubicBezTo>
                  <a:pt x="5803679" y="3015342"/>
                  <a:pt x="5800018" y="3014960"/>
                  <a:pt x="5796467" y="3014364"/>
                </a:cubicBezTo>
                <a:cubicBezTo>
                  <a:pt x="5764665" y="3009113"/>
                  <a:pt x="5740240" y="2981475"/>
                  <a:pt x="5740240" y="2948182"/>
                </a:cubicBezTo>
                <a:cubicBezTo>
                  <a:pt x="5740240" y="2914888"/>
                  <a:pt x="5764665" y="2887250"/>
                  <a:pt x="5796467" y="2881994"/>
                </a:cubicBezTo>
                <a:cubicBezTo>
                  <a:pt x="5800018" y="2881404"/>
                  <a:pt x="5803679" y="2881021"/>
                  <a:pt x="5807449" y="2881021"/>
                </a:cubicBezTo>
                <a:cubicBezTo>
                  <a:pt x="5811165" y="2881021"/>
                  <a:pt x="5814772" y="2881404"/>
                  <a:pt x="5818324" y="2881988"/>
                </a:cubicBezTo>
                <a:cubicBezTo>
                  <a:pt x="5850180" y="2887223"/>
                  <a:pt x="5874604" y="2914866"/>
                  <a:pt x="5874604" y="2948182"/>
                </a:cubicBezTo>
                <a:close/>
                <a:moveTo>
                  <a:pt x="5741223" y="78089"/>
                </a:moveTo>
                <a:cubicBezTo>
                  <a:pt x="5746470" y="46248"/>
                  <a:pt x="5774118" y="21857"/>
                  <a:pt x="5807395" y="21857"/>
                </a:cubicBezTo>
                <a:cubicBezTo>
                  <a:pt x="5844442" y="21857"/>
                  <a:pt x="5874550" y="51984"/>
                  <a:pt x="5874550" y="89017"/>
                </a:cubicBezTo>
                <a:cubicBezTo>
                  <a:pt x="5874550" y="122316"/>
                  <a:pt x="5850180" y="149957"/>
                  <a:pt x="5818324" y="155202"/>
                </a:cubicBezTo>
                <a:cubicBezTo>
                  <a:pt x="5814772" y="155790"/>
                  <a:pt x="5811111" y="156173"/>
                  <a:pt x="5807395" y="156173"/>
                </a:cubicBezTo>
                <a:cubicBezTo>
                  <a:pt x="5803679" y="156173"/>
                  <a:pt x="5800018" y="155790"/>
                  <a:pt x="5796467" y="155202"/>
                </a:cubicBezTo>
                <a:cubicBezTo>
                  <a:pt x="5768217" y="150544"/>
                  <a:pt x="5745869" y="128217"/>
                  <a:pt x="5741223" y="99946"/>
                </a:cubicBezTo>
                <a:cubicBezTo>
                  <a:pt x="5740622" y="96380"/>
                  <a:pt x="5740240" y="92746"/>
                  <a:pt x="5740240" y="89017"/>
                </a:cubicBezTo>
                <a:cubicBezTo>
                  <a:pt x="5740240" y="85288"/>
                  <a:pt x="5740622" y="81655"/>
                  <a:pt x="5741223" y="78089"/>
                </a:cubicBezTo>
                <a:close/>
                <a:moveTo>
                  <a:pt x="2882021" y="78089"/>
                </a:moveTo>
                <a:cubicBezTo>
                  <a:pt x="2887261" y="46248"/>
                  <a:pt x="2914905" y="21857"/>
                  <a:pt x="2948209" y="21857"/>
                </a:cubicBezTo>
                <a:cubicBezTo>
                  <a:pt x="2981508" y="21857"/>
                  <a:pt x="3009145" y="46248"/>
                  <a:pt x="3014391" y="78089"/>
                </a:cubicBezTo>
                <a:cubicBezTo>
                  <a:pt x="3014981" y="81655"/>
                  <a:pt x="3015364" y="85288"/>
                  <a:pt x="3015364" y="89017"/>
                </a:cubicBezTo>
                <a:cubicBezTo>
                  <a:pt x="3015364" y="92746"/>
                  <a:pt x="3014981" y="96380"/>
                  <a:pt x="3014391" y="99946"/>
                </a:cubicBezTo>
                <a:cubicBezTo>
                  <a:pt x="3009145" y="131782"/>
                  <a:pt x="2981508" y="156173"/>
                  <a:pt x="2948209" y="156173"/>
                </a:cubicBezTo>
                <a:cubicBezTo>
                  <a:pt x="2914905" y="156173"/>
                  <a:pt x="2887261" y="131782"/>
                  <a:pt x="2882021" y="99946"/>
                </a:cubicBezTo>
                <a:cubicBezTo>
                  <a:pt x="2881431" y="96380"/>
                  <a:pt x="2881049" y="92746"/>
                  <a:pt x="2881049" y="89017"/>
                </a:cubicBezTo>
                <a:cubicBezTo>
                  <a:pt x="2881049" y="85288"/>
                  <a:pt x="2881431" y="81655"/>
                  <a:pt x="2882021" y="78089"/>
                </a:cubicBezTo>
                <a:close/>
                <a:moveTo>
                  <a:pt x="21857" y="89017"/>
                </a:moveTo>
                <a:cubicBezTo>
                  <a:pt x="21857" y="51985"/>
                  <a:pt x="51984" y="21857"/>
                  <a:pt x="89017" y="21857"/>
                </a:cubicBezTo>
                <a:cubicBezTo>
                  <a:pt x="122316" y="21857"/>
                  <a:pt x="149957" y="46248"/>
                  <a:pt x="155201" y="78089"/>
                </a:cubicBezTo>
                <a:cubicBezTo>
                  <a:pt x="155790" y="81655"/>
                  <a:pt x="156173" y="85288"/>
                  <a:pt x="156173" y="89017"/>
                </a:cubicBezTo>
                <a:cubicBezTo>
                  <a:pt x="156173" y="92746"/>
                  <a:pt x="155790" y="96380"/>
                  <a:pt x="155201" y="99946"/>
                </a:cubicBezTo>
                <a:cubicBezTo>
                  <a:pt x="150543" y="128216"/>
                  <a:pt x="128216" y="150543"/>
                  <a:pt x="99945" y="155202"/>
                </a:cubicBezTo>
                <a:cubicBezTo>
                  <a:pt x="96380" y="155790"/>
                  <a:pt x="92747" y="156173"/>
                  <a:pt x="89017" y="156173"/>
                </a:cubicBezTo>
                <a:cubicBezTo>
                  <a:pt x="85287" y="156173"/>
                  <a:pt x="81655" y="155790"/>
                  <a:pt x="78089" y="155202"/>
                </a:cubicBezTo>
                <a:cubicBezTo>
                  <a:pt x="46248" y="149957"/>
                  <a:pt x="21857" y="122316"/>
                  <a:pt x="21857" y="89017"/>
                </a:cubicBezTo>
                <a:close/>
                <a:moveTo>
                  <a:pt x="21857" y="2948209"/>
                </a:moveTo>
                <a:cubicBezTo>
                  <a:pt x="21857" y="2914905"/>
                  <a:pt x="46248" y="2887261"/>
                  <a:pt x="78089" y="2882021"/>
                </a:cubicBezTo>
                <a:cubicBezTo>
                  <a:pt x="81655" y="2881431"/>
                  <a:pt x="85287" y="2881049"/>
                  <a:pt x="89017" y="2881049"/>
                </a:cubicBezTo>
                <a:cubicBezTo>
                  <a:pt x="92747" y="2881049"/>
                  <a:pt x="96380" y="2881431"/>
                  <a:pt x="99945" y="2882021"/>
                </a:cubicBezTo>
                <a:cubicBezTo>
                  <a:pt x="131782" y="2887261"/>
                  <a:pt x="156173" y="2914905"/>
                  <a:pt x="156173" y="2948209"/>
                </a:cubicBezTo>
                <a:cubicBezTo>
                  <a:pt x="156173" y="2981508"/>
                  <a:pt x="131782" y="3009146"/>
                  <a:pt x="99945" y="3014391"/>
                </a:cubicBezTo>
                <a:cubicBezTo>
                  <a:pt x="96380" y="3014981"/>
                  <a:pt x="92747" y="3015364"/>
                  <a:pt x="89017" y="3015364"/>
                </a:cubicBezTo>
                <a:cubicBezTo>
                  <a:pt x="85287" y="3015364"/>
                  <a:pt x="81655" y="3014981"/>
                  <a:pt x="78089" y="3014391"/>
                </a:cubicBezTo>
                <a:cubicBezTo>
                  <a:pt x="46248" y="3009146"/>
                  <a:pt x="21857" y="2981508"/>
                  <a:pt x="21857" y="2948209"/>
                </a:cubicBezTo>
                <a:close/>
                <a:moveTo>
                  <a:pt x="155201" y="5818324"/>
                </a:moveTo>
                <a:cubicBezTo>
                  <a:pt x="149957" y="5850180"/>
                  <a:pt x="122316" y="5874550"/>
                  <a:pt x="89017" y="5874550"/>
                </a:cubicBezTo>
                <a:cubicBezTo>
                  <a:pt x="51985" y="5874550"/>
                  <a:pt x="21857" y="5844442"/>
                  <a:pt x="21857" y="5807395"/>
                </a:cubicBezTo>
                <a:cubicBezTo>
                  <a:pt x="21857" y="5774118"/>
                  <a:pt x="46248" y="5746470"/>
                  <a:pt x="78089" y="5741223"/>
                </a:cubicBezTo>
                <a:cubicBezTo>
                  <a:pt x="81655" y="5740623"/>
                  <a:pt x="85287" y="5740240"/>
                  <a:pt x="89017" y="5740240"/>
                </a:cubicBezTo>
                <a:cubicBezTo>
                  <a:pt x="92747" y="5740240"/>
                  <a:pt x="96380" y="5740623"/>
                  <a:pt x="99945" y="5741223"/>
                </a:cubicBezTo>
                <a:cubicBezTo>
                  <a:pt x="128216" y="5745869"/>
                  <a:pt x="150543" y="5768217"/>
                  <a:pt x="155201" y="5796467"/>
                </a:cubicBezTo>
                <a:cubicBezTo>
                  <a:pt x="155790" y="5800018"/>
                  <a:pt x="156173" y="5803679"/>
                  <a:pt x="156173" y="5807395"/>
                </a:cubicBezTo>
                <a:cubicBezTo>
                  <a:pt x="156173" y="5811111"/>
                  <a:pt x="155790" y="5814772"/>
                  <a:pt x="155201" y="5818324"/>
                </a:cubicBezTo>
                <a:close/>
                <a:moveTo>
                  <a:pt x="3014391" y="5818324"/>
                </a:moveTo>
                <a:cubicBezTo>
                  <a:pt x="3009145" y="5850180"/>
                  <a:pt x="2981508" y="5874550"/>
                  <a:pt x="2948209" y="5874550"/>
                </a:cubicBezTo>
                <a:cubicBezTo>
                  <a:pt x="2914905" y="5874550"/>
                  <a:pt x="2887261" y="5850180"/>
                  <a:pt x="2882021" y="5818324"/>
                </a:cubicBezTo>
                <a:cubicBezTo>
                  <a:pt x="2881431" y="5814772"/>
                  <a:pt x="2881049" y="5811111"/>
                  <a:pt x="2881049" y="5807395"/>
                </a:cubicBezTo>
                <a:cubicBezTo>
                  <a:pt x="2881049" y="5803679"/>
                  <a:pt x="2881431" y="5800018"/>
                  <a:pt x="2882021" y="5796467"/>
                </a:cubicBezTo>
                <a:cubicBezTo>
                  <a:pt x="2887261" y="5764610"/>
                  <a:pt x="2914905" y="5740240"/>
                  <a:pt x="2948209" y="5740240"/>
                </a:cubicBezTo>
                <a:cubicBezTo>
                  <a:pt x="2981508" y="5740240"/>
                  <a:pt x="3009145" y="5764610"/>
                  <a:pt x="3014391" y="5796467"/>
                </a:cubicBezTo>
                <a:cubicBezTo>
                  <a:pt x="3014981" y="5800018"/>
                  <a:pt x="3015364" y="5803679"/>
                  <a:pt x="3015364" y="5807395"/>
                </a:cubicBezTo>
                <a:cubicBezTo>
                  <a:pt x="3015364" y="5811111"/>
                  <a:pt x="3014981" y="5814772"/>
                  <a:pt x="3014391" y="5818324"/>
                </a:cubicBezTo>
                <a:close/>
                <a:moveTo>
                  <a:pt x="3036477" y="5796467"/>
                </a:moveTo>
                <a:cubicBezTo>
                  <a:pt x="3031062" y="5752535"/>
                  <a:pt x="2993583" y="5718384"/>
                  <a:pt x="2948209" y="5718384"/>
                </a:cubicBezTo>
                <a:cubicBezTo>
                  <a:pt x="2902834" y="5718384"/>
                  <a:pt x="2865344" y="5752535"/>
                  <a:pt x="2859935" y="5796467"/>
                </a:cubicBezTo>
                <a:lnTo>
                  <a:pt x="177287" y="5796467"/>
                </a:lnTo>
                <a:cubicBezTo>
                  <a:pt x="172315" y="5756141"/>
                  <a:pt x="140291" y="5724121"/>
                  <a:pt x="99945" y="5719149"/>
                </a:cubicBezTo>
                <a:lnTo>
                  <a:pt x="99945" y="3036477"/>
                </a:lnTo>
                <a:cubicBezTo>
                  <a:pt x="143880" y="3031062"/>
                  <a:pt x="178029" y="2993583"/>
                  <a:pt x="178029" y="2948209"/>
                </a:cubicBezTo>
                <a:cubicBezTo>
                  <a:pt x="178029" y="2902834"/>
                  <a:pt x="143880" y="2865344"/>
                  <a:pt x="99945" y="2859935"/>
                </a:cubicBezTo>
                <a:lnTo>
                  <a:pt x="99945" y="177287"/>
                </a:lnTo>
                <a:cubicBezTo>
                  <a:pt x="140290" y="172315"/>
                  <a:pt x="172315" y="140291"/>
                  <a:pt x="177287" y="99946"/>
                </a:cubicBezTo>
                <a:lnTo>
                  <a:pt x="2859935" y="99946"/>
                </a:lnTo>
                <a:cubicBezTo>
                  <a:pt x="2865344" y="143880"/>
                  <a:pt x="2902834" y="178029"/>
                  <a:pt x="2948209" y="178029"/>
                </a:cubicBezTo>
                <a:cubicBezTo>
                  <a:pt x="2993583" y="178029"/>
                  <a:pt x="3031062" y="143880"/>
                  <a:pt x="3036477" y="99946"/>
                </a:cubicBezTo>
                <a:lnTo>
                  <a:pt x="5719149" y="99946"/>
                </a:lnTo>
                <a:cubicBezTo>
                  <a:pt x="5724120" y="140290"/>
                  <a:pt x="5756141" y="172315"/>
                  <a:pt x="5796467" y="177287"/>
                </a:cubicBezTo>
                <a:lnTo>
                  <a:pt x="5796467" y="2859913"/>
                </a:lnTo>
                <a:cubicBezTo>
                  <a:pt x="5752535" y="2865339"/>
                  <a:pt x="5718383" y="2902818"/>
                  <a:pt x="5718383" y="2948182"/>
                </a:cubicBezTo>
                <a:cubicBezTo>
                  <a:pt x="5718383" y="2993545"/>
                  <a:pt x="5752535" y="3031024"/>
                  <a:pt x="5796467" y="3036450"/>
                </a:cubicBezTo>
                <a:lnTo>
                  <a:pt x="5796467" y="5719149"/>
                </a:lnTo>
                <a:cubicBezTo>
                  <a:pt x="5756141" y="5724121"/>
                  <a:pt x="5724120" y="5756141"/>
                  <a:pt x="5719149" y="5796467"/>
                </a:cubicBezTo>
                <a:lnTo>
                  <a:pt x="3036477" y="5796467"/>
                </a:lnTo>
                <a:close/>
                <a:moveTo>
                  <a:pt x="5807395" y="5874550"/>
                </a:moveTo>
                <a:cubicBezTo>
                  <a:pt x="5774118" y="5874550"/>
                  <a:pt x="5746470" y="5850180"/>
                  <a:pt x="5741223" y="5818324"/>
                </a:cubicBezTo>
                <a:cubicBezTo>
                  <a:pt x="5740622" y="5814772"/>
                  <a:pt x="5740240" y="5811111"/>
                  <a:pt x="5740240" y="5807395"/>
                </a:cubicBezTo>
                <a:cubicBezTo>
                  <a:pt x="5740240" y="5803679"/>
                  <a:pt x="5740622" y="5800018"/>
                  <a:pt x="5741223" y="5796467"/>
                </a:cubicBezTo>
                <a:cubicBezTo>
                  <a:pt x="5745869" y="5768217"/>
                  <a:pt x="5768217" y="5745869"/>
                  <a:pt x="5796467" y="5741223"/>
                </a:cubicBezTo>
                <a:cubicBezTo>
                  <a:pt x="5800018" y="5740623"/>
                  <a:pt x="5803679" y="5740240"/>
                  <a:pt x="5807395" y="5740240"/>
                </a:cubicBezTo>
                <a:cubicBezTo>
                  <a:pt x="5811111" y="5740240"/>
                  <a:pt x="5814772" y="5740623"/>
                  <a:pt x="5818324" y="5741223"/>
                </a:cubicBezTo>
                <a:cubicBezTo>
                  <a:pt x="5850180" y="5746470"/>
                  <a:pt x="5874550" y="5774118"/>
                  <a:pt x="5874550" y="5807395"/>
                </a:cubicBezTo>
                <a:cubicBezTo>
                  <a:pt x="5874550" y="5844442"/>
                  <a:pt x="5844442" y="5874550"/>
                  <a:pt x="5807395" y="58745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1772248" y="1413846"/>
            <a:ext cx="55995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99" name="Google Shape;299;p35"/>
          <p:cNvSpPr/>
          <p:nvPr/>
        </p:nvSpPr>
        <p:spPr>
          <a:xfrm>
            <a:off x="7059511" y="3761801"/>
            <a:ext cx="2211748" cy="2211152"/>
          </a:xfrm>
          <a:custGeom>
            <a:rect b="b" l="l" r="r" t="t"/>
            <a:pathLst>
              <a:path extrusionOk="0" h="5896406" w="5896460">
                <a:moveTo>
                  <a:pt x="5818324" y="5719149"/>
                </a:moveTo>
                <a:lnTo>
                  <a:pt x="5818324" y="3036461"/>
                </a:lnTo>
                <a:cubicBezTo>
                  <a:pt x="5862255" y="3031057"/>
                  <a:pt x="5896461" y="2993567"/>
                  <a:pt x="5896461" y="2948182"/>
                </a:cubicBezTo>
                <a:cubicBezTo>
                  <a:pt x="5896461" y="2902796"/>
                  <a:pt x="5862255" y="2865306"/>
                  <a:pt x="5818324" y="2859902"/>
                </a:cubicBezTo>
                <a:lnTo>
                  <a:pt x="5818324" y="177287"/>
                </a:lnTo>
                <a:cubicBezTo>
                  <a:pt x="5862255" y="171873"/>
                  <a:pt x="5896407" y="134392"/>
                  <a:pt x="5896407" y="89017"/>
                </a:cubicBezTo>
                <a:cubicBezTo>
                  <a:pt x="5896407" y="39936"/>
                  <a:pt x="5856464" y="0"/>
                  <a:pt x="5807395" y="0"/>
                </a:cubicBezTo>
                <a:cubicBezTo>
                  <a:pt x="5762042" y="0"/>
                  <a:pt x="5724558" y="34154"/>
                  <a:pt x="5719149" y="78089"/>
                </a:cubicBezTo>
                <a:lnTo>
                  <a:pt x="3036477" y="78089"/>
                </a:lnTo>
                <a:cubicBezTo>
                  <a:pt x="3031062" y="34154"/>
                  <a:pt x="2993583" y="0"/>
                  <a:pt x="2948209" y="0"/>
                </a:cubicBezTo>
                <a:cubicBezTo>
                  <a:pt x="2902834" y="0"/>
                  <a:pt x="2865344" y="34154"/>
                  <a:pt x="2859935" y="78089"/>
                </a:cubicBezTo>
                <a:lnTo>
                  <a:pt x="177287" y="78089"/>
                </a:lnTo>
                <a:cubicBezTo>
                  <a:pt x="171874" y="34154"/>
                  <a:pt x="134392" y="0"/>
                  <a:pt x="89017" y="0"/>
                </a:cubicBezTo>
                <a:cubicBezTo>
                  <a:pt x="39936" y="0"/>
                  <a:pt x="0" y="39936"/>
                  <a:pt x="0" y="89017"/>
                </a:cubicBezTo>
                <a:cubicBezTo>
                  <a:pt x="0" y="134392"/>
                  <a:pt x="34154" y="171873"/>
                  <a:pt x="78089" y="177287"/>
                </a:cubicBezTo>
                <a:lnTo>
                  <a:pt x="78089" y="2859935"/>
                </a:lnTo>
                <a:cubicBezTo>
                  <a:pt x="34154" y="2865344"/>
                  <a:pt x="0" y="2902834"/>
                  <a:pt x="0" y="2948209"/>
                </a:cubicBezTo>
                <a:cubicBezTo>
                  <a:pt x="0" y="2993583"/>
                  <a:pt x="34154" y="3031062"/>
                  <a:pt x="78089" y="3036477"/>
                </a:cubicBezTo>
                <a:lnTo>
                  <a:pt x="78089" y="5719149"/>
                </a:lnTo>
                <a:cubicBezTo>
                  <a:pt x="34154" y="5724558"/>
                  <a:pt x="0" y="5762042"/>
                  <a:pt x="0" y="5807395"/>
                </a:cubicBezTo>
                <a:cubicBezTo>
                  <a:pt x="0" y="5856464"/>
                  <a:pt x="39936" y="5896407"/>
                  <a:pt x="89017" y="5896407"/>
                </a:cubicBezTo>
                <a:cubicBezTo>
                  <a:pt x="134392" y="5896407"/>
                  <a:pt x="171874" y="5862255"/>
                  <a:pt x="177287" y="5818324"/>
                </a:cubicBezTo>
                <a:lnTo>
                  <a:pt x="2859935" y="5818324"/>
                </a:lnTo>
                <a:cubicBezTo>
                  <a:pt x="2865344" y="5862255"/>
                  <a:pt x="2902834" y="5896407"/>
                  <a:pt x="2948209" y="5896407"/>
                </a:cubicBezTo>
                <a:cubicBezTo>
                  <a:pt x="2993583" y="5896407"/>
                  <a:pt x="3031062" y="5862255"/>
                  <a:pt x="3036477" y="5818324"/>
                </a:cubicBezTo>
                <a:lnTo>
                  <a:pt x="5719149" y="5818324"/>
                </a:lnTo>
                <a:cubicBezTo>
                  <a:pt x="5724558" y="5862255"/>
                  <a:pt x="5762042" y="5896407"/>
                  <a:pt x="5807395" y="5896407"/>
                </a:cubicBezTo>
                <a:cubicBezTo>
                  <a:pt x="5856464" y="5896407"/>
                  <a:pt x="5896407" y="5856464"/>
                  <a:pt x="5896407" y="5807395"/>
                </a:cubicBezTo>
                <a:cubicBezTo>
                  <a:pt x="5896407" y="5762042"/>
                  <a:pt x="5862255" y="5724558"/>
                  <a:pt x="5818324" y="5719149"/>
                </a:cubicBezTo>
                <a:close/>
                <a:moveTo>
                  <a:pt x="5874604" y="2948182"/>
                </a:moveTo>
                <a:cubicBezTo>
                  <a:pt x="5874604" y="2981491"/>
                  <a:pt x="5850180" y="3009140"/>
                  <a:pt x="5818324" y="3014375"/>
                </a:cubicBezTo>
                <a:cubicBezTo>
                  <a:pt x="5814772" y="3014960"/>
                  <a:pt x="5811165" y="3015342"/>
                  <a:pt x="5807449" y="3015342"/>
                </a:cubicBezTo>
                <a:cubicBezTo>
                  <a:pt x="5803679" y="3015342"/>
                  <a:pt x="5800018" y="3014960"/>
                  <a:pt x="5796467" y="3014364"/>
                </a:cubicBezTo>
                <a:cubicBezTo>
                  <a:pt x="5764665" y="3009113"/>
                  <a:pt x="5740240" y="2981475"/>
                  <a:pt x="5740240" y="2948182"/>
                </a:cubicBezTo>
                <a:cubicBezTo>
                  <a:pt x="5740240" y="2914888"/>
                  <a:pt x="5764665" y="2887250"/>
                  <a:pt x="5796467" y="2881994"/>
                </a:cubicBezTo>
                <a:cubicBezTo>
                  <a:pt x="5800018" y="2881404"/>
                  <a:pt x="5803679" y="2881021"/>
                  <a:pt x="5807449" y="2881021"/>
                </a:cubicBezTo>
                <a:cubicBezTo>
                  <a:pt x="5811165" y="2881021"/>
                  <a:pt x="5814772" y="2881404"/>
                  <a:pt x="5818324" y="2881988"/>
                </a:cubicBezTo>
                <a:cubicBezTo>
                  <a:pt x="5850180" y="2887223"/>
                  <a:pt x="5874604" y="2914866"/>
                  <a:pt x="5874604" y="2948182"/>
                </a:cubicBezTo>
                <a:close/>
                <a:moveTo>
                  <a:pt x="5741223" y="78089"/>
                </a:moveTo>
                <a:cubicBezTo>
                  <a:pt x="5746470" y="46248"/>
                  <a:pt x="5774118" y="21857"/>
                  <a:pt x="5807395" y="21857"/>
                </a:cubicBezTo>
                <a:cubicBezTo>
                  <a:pt x="5844442" y="21857"/>
                  <a:pt x="5874550" y="51984"/>
                  <a:pt x="5874550" y="89017"/>
                </a:cubicBezTo>
                <a:cubicBezTo>
                  <a:pt x="5874550" y="122316"/>
                  <a:pt x="5850180" y="149957"/>
                  <a:pt x="5818324" y="155202"/>
                </a:cubicBezTo>
                <a:cubicBezTo>
                  <a:pt x="5814772" y="155790"/>
                  <a:pt x="5811111" y="156173"/>
                  <a:pt x="5807395" y="156173"/>
                </a:cubicBezTo>
                <a:cubicBezTo>
                  <a:pt x="5803679" y="156173"/>
                  <a:pt x="5800018" y="155790"/>
                  <a:pt x="5796467" y="155202"/>
                </a:cubicBezTo>
                <a:cubicBezTo>
                  <a:pt x="5768217" y="150544"/>
                  <a:pt x="5745869" y="128217"/>
                  <a:pt x="5741223" y="99946"/>
                </a:cubicBezTo>
                <a:cubicBezTo>
                  <a:pt x="5740622" y="96380"/>
                  <a:pt x="5740240" y="92746"/>
                  <a:pt x="5740240" y="89017"/>
                </a:cubicBezTo>
                <a:cubicBezTo>
                  <a:pt x="5740240" y="85288"/>
                  <a:pt x="5740622" y="81655"/>
                  <a:pt x="5741223" y="78089"/>
                </a:cubicBezTo>
                <a:close/>
                <a:moveTo>
                  <a:pt x="2882021" y="78089"/>
                </a:moveTo>
                <a:cubicBezTo>
                  <a:pt x="2887261" y="46248"/>
                  <a:pt x="2914905" y="21857"/>
                  <a:pt x="2948209" y="21857"/>
                </a:cubicBezTo>
                <a:cubicBezTo>
                  <a:pt x="2981508" y="21857"/>
                  <a:pt x="3009145" y="46248"/>
                  <a:pt x="3014391" y="78089"/>
                </a:cubicBezTo>
                <a:cubicBezTo>
                  <a:pt x="3014981" y="81655"/>
                  <a:pt x="3015364" y="85288"/>
                  <a:pt x="3015364" y="89017"/>
                </a:cubicBezTo>
                <a:cubicBezTo>
                  <a:pt x="3015364" y="92746"/>
                  <a:pt x="3014981" y="96380"/>
                  <a:pt x="3014391" y="99946"/>
                </a:cubicBezTo>
                <a:cubicBezTo>
                  <a:pt x="3009145" y="131782"/>
                  <a:pt x="2981508" y="156173"/>
                  <a:pt x="2948209" y="156173"/>
                </a:cubicBezTo>
                <a:cubicBezTo>
                  <a:pt x="2914905" y="156173"/>
                  <a:pt x="2887261" y="131782"/>
                  <a:pt x="2882021" y="99946"/>
                </a:cubicBezTo>
                <a:cubicBezTo>
                  <a:pt x="2881431" y="96380"/>
                  <a:pt x="2881049" y="92746"/>
                  <a:pt x="2881049" y="89017"/>
                </a:cubicBezTo>
                <a:cubicBezTo>
                  <a:pt x="2881049" y="85288"/>
                  <a:pt x="2881431" y="81655"/>
                  <a:pt x="2882021" y="78089"/>
                </a:cubicBezTo>
                <a:close/>
                <a:moveTo>
                  <a:pt x="21857" y="89017"/>
                </a:moveTo>
                <a:cubicBezTo>
                  <a:pt x="21857" y="51985"/>
                  <a:pt x="51984" y="21857"/>
                  <a:pt x="89017" y="21857"/>
                </a:cubicBezTo>
                <a:cubicBezTo>
                  <a:pt x="122316" y="21857"/>
                  <a:pt x="149957" y="46248"/>
                  <a:pt x="155201" y="78089"/>
                </a:cubicBezTo>
                <a:cubicBezTo>
                  <a:pt x="155790" y="81655"/>
                  <a:pt x="156173" y="85288"/>
                  <a:pt x="156173" y="89017"/>
                </a:cubicBezTo>
                <a:cubicBezTo>
                  <a:pt x="156173" y="92746"/>
                  <a:pt x="155790" y="96380"/>
                  <a:pt x="155201" y="99946"/>
                </a:cubicBezTo>
                <a:cubicBezTo>
                  <a:pt x="150543" y="128216"/>
                  <a:pt x="128216" y="150543"/>
                  <a:pt x="99945" y="155202"/>
                </a:cubicBezTo>
                <a:cubicBezTo>
                  <a:pt x="96380" y="155790"/>
                  <a:pt x="92747" y="156173"/>
                  <a:pt x="89017" y="156173"/>
                </a:cubicBezTo>
                <a:cubicBezTo>
                  <a:pt x="85287" y="156173"/>
                  <a:pt x="81655" y="155790"/>
                  <a:pt x="78089" y="155202"/>
                </a:cubicBezTo>
                <a:cubicBezTo>
                  <a:pt x="46248" y="149957"/>
                  <a:pt x="21857" y="122316"/>
                  <a:pt x="21857" y="89017"/>
                </a:cubicBezTo>
                <a:close/>
                <a:moveTo>
                  <a:pt x="21857" y="2948209"/>
                </a:moveTo>
                <a:cubicBezTo>
                  <a:pt x="21857" y="2914905"/>
                  <a:pt x="46248" y="2887261"/>
                  <a:pt x="78089" y="2882021"/>
                </a:cubicBezTo>
                <a:cubicBezTo>
                  <a:pt x="81655" y="2881431"/>
                  <a:pt x="85287" y="2881049"/>
                  <a:pt x="89017" y="2881049"/>
                </a:cubicBezTo>
                <a:cubicBezTo>
                  <a:pt x="92747" y="2881049"/>
                  <a:pt x="96380" y="2881431"/>
                  <a:pt x="99945" y="2882021"/>
                </a:cubicBezTo>
                <a:cubicBezTo>
                  <a:pt x="131782" y="2887261"/>
                  <a:pt x="156173" y="2914905"/>
                  <a:pt x="156173" y="2948209"/>
                </a:cubicBezTo>
                <a:cubicBezTo>
                  <a:pt x="156173" y="2981508"/>
                  <a:pt x="131782" y="3009146"/>
                  <a:pt x="99945" y="3014391"/>
                </a:cubicBezTo>
                <a:cubicBezTo>
                  <a:pt x="96380" y="3014981"/>
                  <a:pt x="92747" y="3015364"/>
                  <a:pt x="89017" y="3015364"/>
                </a:cubicBezTo>
                <a:cubicBezTo>
                  <a:pt x="85287" y="3015364"/>
                  <a:pt x="81655" y="3014981"/>
                  <a:pt x="78089" y="3014391"/>
                </a:cubicBezTo>
                <a:cubicBezTo>
                  <a:pt x="46248" y="3009146"/>
                  <a:pt x="21857" y="2981508"/>
                  <a:pt x="21857" y="2948209"/>
                </a:cubicBezTo>
                <a:close/>
                <a:moveTo>
                  <a:pt x="155201" y="5818324"/>
                </a:moveTo>
                <a:cubicBezTo>
                  <a:pt x="149957" y="5850180"/>
                  <a:pt x="122316" y="5874550"/>
                  <a:pt x="89017" y="5874550"/>
                </a:cubicBezTo>
                <a:cubicBezTo>
                  <a:pt x="51985" y="5874550"/>
                  <a:pt x="21857" y="5844442"/>
                  <a:pt x="21857" y="5807395"/>
                </a:cubicBezTo>
                <a:cubicBezTo>
                  <a:pt x="21857" y="5774118"/>
                  <a:pt x="46248" y="5746470"/>
                  <a:pt x="78089" y="5741223"/>
                </a:cubicBezTo>
                <a:cubicBezTo>
                  <a:pt x="81655" y="5740623"/>
                  <a:pt x="85287" y="5740240"/>
                  <a:pt x="89017" y="5740240"/>
                </a:cubicBezTo>
                <a:cubicBezTo>
                  <a:pt x="92747" y="5740240"/>
                  <a:pt x="96380" y="5740623"/>
                  <a:pt x="99945" y="5741223"/>
                </a:cubicBezTo>
                <a:cubicBezTo>
                  <a:pt x="128216" y="5745869"/>
                  <a:pt x="150543" y="5768217"/>
                  <a:pt x="155201" y="5796467"/>
                </a:cubicBezTo>
                <a:cubicBezTo>
                  <a:pt x="155790" y="5800018"/>
                  <a:pt x="156173" y="5803679"/>
                  <a:pt x="156173" y="5807395"/>
                </a:cubicBezTo>
                <a:cubicBezTo>
                  <a:pt x="156173" y="5811111"/>
                  <a:pt x="155790" y="5814772"/>
                  <a:pt x="155201" y="5818324"/>
                </a:cubicBezTo>
                <a:close/>
                <a:moveTo>
                  <a:pt x="3014391" y="5818324"/>
                </a:moveTo>
                <a:cubicBezTo>
                  <a:pt x="3009145" y="5850180"/>
                  <a:pt x="2981508" y="5874550"/>
                  <a:pt x="2948209" y="5874550"/>
                </a:cubicBezTo>
                <a:cubicBezTo>
                  <a:pt x="2914905" y="5874550"/>
                  <a:pt x="2887261" y="5850180"/>
                  <a:pt x="2882021" y="5818324"/>
                </a:cubicBezTo>
                <a:cubicBezTo>
                  <a:pt x="2881431" y="5814772"/>
                  <a:pt x="2881049" y="5811111"/>
                  <a:pt x="2881049" y="5807395"/>
                </a:cubicBezTo>
                <a:cubicBezTo>
                  <a:pt x="2881049" y="5803679"/>
                  <a:pt x="2881431" y="5800018"/>
                  <a:pt x="2882021" y="5796467"/>
                </a:cubicBezTo>
                <a:cubicBezTo>
                  <a:pt x="2887261" y="5764610"/>
                  <a:pt x="2914905" y="5740240"/>
                  <a:pt x="2948209" y="5740240"/>
                </a:cubicBezTo>
                <a:cubicBezTo>
                  <a:pt x="2981508" y="5740240"/>
                  <a:pt x="3009145" y="5764610"/>
                  <a:pt x="3014391" y="5796467"/>
                </a:cubicBezTo>
                <a:cubicBezTo>
                  <a:pt x="3014981" y="5800018"/>
                  <a:pt x="3015364" y="5803679"/>
                  <a:pt x="3015364" y="5807395"/>
                </a:cubicBezTo>
                <a:cubicBezTo>
                  <a:pt x="3015364" y="5811111"/>
                  <a:pt x="3014981" y="5814772"/>
                  <a:pt x="3014391" y="5818324"/>
                </a:cubicBezTo>
                <a:close/>
                <a:moveTo>
                  <a:pt x="3036477" y="5796467"/>
                </a:moveTo>
                <a:cubicBezTo>
                  <a:pt x="3031062" y="5752535"/>
                  <a:pt x="2993583" y="5718384"/>
                  <a:pt x="2948209" y="5718384"/>
                </a:cubicBezTo>
                <a:cubicBezTo>
                  <a:pt x="2902834" y="5718384"/>
                  <a:pt x="2865344" y="5752535"/>
                  <a:pt x="2859935" y="5796467"/>
                </a:cubicBezTo>
                <a:lnTo>
                  <a:pt x="177287" y="5796467"/>
                </a:lnTo>
                <a:cubicBezTo>
                  <a:pt x="172315" y="5756141"/>
                  <a:pt x="140291" y="5724121"/>
                  <a:pt x="99945" y="5719149"/>
                </a:cubicBezTo>
                <a:lnTo>
                  <a:pt x="99945" y="3036477"/>
                </a:lnTo>
                <a:cubicBezTo>
                  <a:pt x="143880" y="3031062"/>
                  <a:pt x="178029" y="2993583"/>
                  <a:pt x="178029" y="2948209"/>
                </a:cubicBezTo>
                <a:cubicBezTo>
                  <a:pt x="178029" y="2902834"/>
                  <a:pt x="143880" y="2865344"/>
                  <a:pt x="99945" y="2859935"/>
                </a:cubicBezTo>
                <a:lnTo>
                  <a:pt x="99945" y="177287"/>
                </a:lnTo>
                <a:cubicBezTo>
                  <a:pt x="140290" y="172315"/>
                  <a:pt x="172315" y="140291"/>
                  <a:pt x="177287" y="99946"/>
                </a:cubicBezTo>
                <a:lnTo>
                  <a:pt x="2859935" y="99946"/>
                </a:lnTo>
                <a:cubicBezTo>
                  <a:pt x="2865344" y="143880"/>
                  <a:pt x="2902834" y="178029"/>
                  <a:pt x="2948209" y="178029"/>
                </a:cubicBezTo>
                <a:cubicBezTo>
                  <a:pt x="2993583" y="178029"/>
                  <a:pt x="3031062" y="143880"/>
                  <a:pt x="3036477" y="99946"/>
                </a:cubicBezTo>
                <a:lnTo>
                  <a:pt x="5719149" y="99946"/>
                </a:lnTo>
                <a:cubicBezTo>
                  <a:pt x="5724120" y="140290"/>
                  <a:pt x="5756141" y="172315"/>
                  <a:pt x="5796467" y="177287"/>
                </a:cubicBezTo>
                <a:lnTo>
                  <a:pt x="5796467" y="2859913"/>
                </a:lnTo>
                <a:cubicBezTo>
                  <a:pt x="5752535" y="2865339"/>
                  <a:pt x="5718383" y="2902818"/>
                  <a:pt x="5718383" y="2948182"/>
                </a:cubicBezTo>
                <a:cubicBezTo>
                  <a:pt x="5718383" y="2993545"/>
                  <a:pt x="5752535" y="3031024"/>
                  <a:pt x="5796467" y="3036450"/>
                </a:cubicBezTo>
                <a:lnTo>
                  <a:pt x="5796467" y="5719149"/>
                </a:lnTo>
                <a:cubicBezTo>
                  <a:pt x="5756141" y="5724121"/>
                  <a:pt x="5724120" y="5756141"/>
                  <a:pt x="5719149" y="5796467"/>
                </a:cubicBezTo>
                <a:lnTo>
                  <a:pt x="3036477" y="5796467"/>
                </a:lnTo>
                <a:close/>
                <a:moveTo>
                  <a:pt x="5807395" y="5874550"/>
                </a:moveTo>
                <a:cubicBezTo>
                  <a:pt x="5774118" y="5874550"/>
                  <a:pt x="5746470" y="5850180"/>
                  <a:pt x="5741223" y="5818324"/>
                </a:cubicBezTo>
                <a:cubicBezTo>
                  <a:pt x="5740622" y="5814772"/>
                  <a:pt x="5740240" y="5811111"/>
                  <a:pt x="5740240" y="5807395"/>
                </a:cubicBezTo>
                <a:cubicBezTo>
                  <a:pt x="5740240" y="5803679"/>
                  <a:pt x="5740622" y="5800018"/>
                  <a:pt x="5741223" y="5796467"/>
                </a:cubicBezTo>
                <a:cubicBezTo>
                  <a:pt x="5745869" y="5768217"/>
                  <a:pt x="5768217" y="5745869"/>
                  <a:pt x="5796467" y="5741223"/>
                </a:cubicBezTo>
                <a:cubicBezTo>
                  <a:pt x="5800018" y="5740623"/>
                  <a:pt x="5803679" y="5740240"/>
                  <a:pt x="5807395" y="5740240"/>
                </a:cubicBezTo>
                <a:cubicBezTo>
                  <a:pt x="5811111" y="5740240"/>
                  <a:pt x="5814772" y="5740623"/>
                  <a:pt x="5818324" y="5741223"/>
                </a:cubicBezTo>
                <a:cubicBezTo>
                  <a:pt x="5850180" y="5746470"/>
                  <a:pt x="5874550" y="5774118"/>
                  <a:pt x="5874550" y="5807395"/>
                </a:cubicBezTo>
                <a:cubicBezTo>
                  <a:pt x="5874550" y="5844442"/>
                  <a:pt x="5844442" y="5874550"/>
                  <a:pt x="5807395" y="58745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4321244" y="463382"/>
            <a:ext cx="3492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Прототип системы</a:t>
            </a:r>
            <a:endParaRPr sz="500"/>
          </a:p>
        </p:txBody>
      </p:sp>
      <p:sp>
        <p:nvSpPr>
          <p:cNvPr id="301" name="Google Shape;301;p35"/>
          <p:cNvSpPr/>
          <p:nvPr/>
        </p:nvSpPr>
        <p:spPr>
          <a:xfrm>
            <a:off x="8303444" y="4269069"/>
            <a:ext cx="265930" cy="480272"/>
          </a:xfrm>
          <a:custGeom>
            <a:rect b="b" l="l" r="r" t="t"/>
            <a:pathLst>
              <a:path extrusionOk="0" h="6016932" w="3330746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6820" l="0" r="0" t="0"/>
          <a:stretch/>
        </p:blipFill>
        <p:spPr>
          <a:xfrm>
            <a:off x="1335825" y="954975"/>
            <a:ext cx="6472352" cy="30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78" y="3445775"/>
            <a:ext cx="804775" cy="7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/>
        </p:nvSpPr>
        <p:spPr>
          <a:xfrm>
            <a:off x="494249" y="214150"/>
            <a:ext cx="673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API</a:t>
            </a:r>
            <a:endParaRPr sz="500">
              <a:solidFill>
                <a:schemeClr val="accent2"/>
              </a:solidFill>
            </a:endParaRPr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225" y="1004350"/>
            <a:ext cx="6574343" cy="3329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333524" y="214150"/>
            <a:ext cx="673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структуры</a:t>
            </a:r>
            <a:endParaRPr sz="500">
              <a:solidFill>
                <a:schemeClr val="accent2"/>
              </a:solidFill>
            </a:endParaRPr>
          </a:p>
        </p:txBody>
      </p:sp>
      <p:grpSp>
        <p:nvGrpSpPr>
          <p:cNvPr id="317" name="Google Shape;317;p37"/>
          <p:cNvGrpSpPr/>
          <p:nvPr/>
        </p:nvGrpSpPr>
        <p:grpSpPr>
          <a:xfrm>
            <a:off x="6879142" y="3925457"/>
            <a:ext cx="1402535" cy="648031"/>
            <a:chOff x="16885721" y="2813473"/>
            <a:chExt cx="3627870" cy="1676665"/>
          </a:xfrm>
        </p:grpSpPr>
        <p:sp>
          <p:nvSpPr>
            <p:cNvPr id="318" name="Google Shape;318;p37"/>
            <p:cNvSpPr/>
            <p:nvPr/>
          </p:nvSpPr>
          <p:spPr>
            <a:xfrm>
              <a:off x="16885721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8290109" y="2813473"/>
              <a:ext cx="835164" cy="1676665"/>
            </a:xfrm>
            <a:custGeom>
              <a:rect b="b" l="l" r="r" t="t"/>
              <a:pathLst>
                <a:path extrusionOk="0" h="1676665" w="835164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19664148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100" y="846075"/>
            <a:ext cx="5672447" cy="40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/>
        </p:nvSpPr>
        <p:spPr>
          <a:xfrm>
            <a:off x="574624" y="351900"/>
            <a:ext cx="673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взаимодействия</a:t>
            </a:r>
            <a:endParaRPr sz="500">
              <a:solidFill>
                <a:schemeClr val="accent2"/>
              </a:solidFill>
            </a:endParaRPr>
          </a:p>
        </p:txBody>
      </p:sp>
      <p:grpSp>
        <p:nvGrpSpPr>
          <p:cNvPr id="328" name="Google Shape;328;p38"/>
          <p:cNvGrpSpPr/>
          <p:nvPr/>
        </p:nvGrpSpPr>
        <p:grpSpPr>
          <a:xfrm>
            <a:off x="6879142" y="3925457"/>
            <a:ext cx="1402535" cy="648031"/>
            <a:chOff x="16885721" y="2813473"/>
            <a:chExt cx="3627870" cy="1676665"/>
          </a:xfrm>
        </p:grpSpPr>
        <p:sp>
          <p:nvSpPr>
            <p:cNvPr id="329" name="Google Shape;329;p38"/>
            <p:cNvSpPr/>
            <p:nvPr/>
          </p:nvSpPr>
          <p:spPr>
            <a:xfrm>
              <a:off x="16885721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8290109" y="2813473"/>
              <a:ext cx="835164" cy="1676665"/>
            </a:xfrm>
            <a:custGeom>
              <a:rect b="b" l="l" r="r" t="t"/>
              <a:pathLst>
                <a:path extrusionOk="0" h="1676665" w="835164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9664148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00" y="935450"/>
            <a:ext cx="6379596" cy="40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/>
        </p:nvSpPr>
        <p:spPr>
          <a:xfrm>
            <a:off x="574624" y="351900"/>
            <a:ext cx="673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серверной части</a:t>
            </a:r>
            <a:endParaRPr sz="500">
              <a:solidFill>
                <a:schemeClr val="accent2"/>
              </a:solidFill>
            </a:endParaRPr>
          </a:p>
        </p:txBody>
      </p:sp>
      <p:grpSp>
        <p:nvGrpSpPr>
          <p:cNvPr id="339" name="Google Shape;339;p39"/>
          <p:cNvGrpSpPr/>
          <p:nvPr/>
        </p:nvGrpSpPr>
        <p:grpSpPr>
          <a:xfrm>
            <a:off x="6879142" y="3925457"/>
            <a:ext cx="1402535" cy="648031"/>
            <a:chOff x="16885721" y="2813473"/>
            <a:chExt cx="3627870" cy="1676665"/>
          </a:xfrm>
        </p:grpSpPr>
        <p:sp>
          <p:nvSpPr>
            <p:cNvPr id="340" name="Google Shape;340;p39"/>
            <p:cNvSpPr/>
            <p:nvPr/>
          </p:nvSpPr>
          <p:spPr>
            <a:xfrm>
              <a:off x="16885721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8290109" y="2813473"/>
              <a:ext cx="835164" cy="1676665"/>
            </a:xfrm>
            <a:custGeom>
              <a:rect b="b" l="l" r="r" t="t"/>
              <a:pathLst>
                <a:path extrusionOk="0" h="1676665" w="835164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19664148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5" y="969900"/>
            <a:ext cx="6365432" cy="36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475" y="3484100"/>
            <a:ext cx="3620178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000" y="1247675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7352500" y="2847875"/>
            <a:ext cx="14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/>
        </p:nvSpPr>
        <p:spPr>
          <a:xfrm>
            <a:off x="56788" y="201550"/>
            <a:ext cx="9029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алгоритмов с участием студентов</a:t>
            </a:r>
            <a:endParaRPr sz="500"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75" y="916600"/>
            <a:ext cx="8604052" cy="40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703681" y="4142219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Разработчик/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Менеджер</a:t>
            </a:r>
            <a:endParaRPr b="1"/>
          </a:p>
        </p:txBody>
      </p:sp>
      <p:sp>
        <p:nvSpPr>
          <p:cNvPr id="131" name="Google Shape;131;p23"/>
          <p:cNvSpPr txBox="1"/>
          <p:nvPr/>
        </p:nvSpPr>
        <p:spPr>
          <a:xfrm>
            <a:off x="2689841" y="491990"/>
            <a:ext cx="3952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Наша команда</a:t>
            </a:r>
            <a:endParaRPr sz="5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97" y="1412187"/>
            <a:ext cx="1327500" cy="132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438" y="1412187"/>
            <a:ext cx="1327500" cy="132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87" y="1412174"/>
            <a:ext cx="1327800" cy="132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8293" y="1412175"/>
            <a:ext cx="1327800" cy="132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7265088" y="4142219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Разработчик/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b="1"/>
          </a:p>
        </p:txBody>
      </p:sp>
      <p:sp>
        <p:nvSpPr>
          <p:cNvPr id="137" name="Google Shape;137;p23"/>
          <p:cNvSpPr txBox="1"/>
          <p:nvPr/>
        </p:nvSpPr>
        <p:spPr>
          <a:xfrm>
            <a:off x="150475" y="4142219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Аналитик/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ТехПис</a:t>
            </a:r>
            <a:endParaRPr b="1"/>
          </a:p>
        </p:txBody>
      </p:sp>
      <p:sp>
        <p:nvSpPr>
          <p:cNvPr id="138" name="Google Shape;138;p23"/>
          <p:cNvSpPr txBox="1"/>
          <p:nvPr/>
        </p:nvSpPr>
        <p:spPr>
          <a:xfrm>
            <a:off x="4031344" y="2944013"/>
            <a:ext cx="973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OMMAT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588663" y="2906913"/>
            <a:ext cx="973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OMMAT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474025" y="2944013"/>
            <a:ext cx="973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OMMAT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244481" y="2944013"/>
            <a:ext cx="973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OMMAT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810012" y="2980988"/>
            <a:ext cx="973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OMMAT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1927081" y="4142219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Аналитик/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Теcтировщик</a:t>
            </a:r>
            <a:endParaRPr b="1"/>
          </a:p>
        </p:txBody>
      </p:sp>
      <p:sp>
        <p:nvSpPr>
          <p:cNvPr id="144" name="Google Shape;144;p23"/>
          <p:cNvSpPr txBox="1"/>
          <p:nvPr/>
        </p:nvSpPr>
        <p:spPr>
          <a:xfrm>
            <a:off x="5486462" y="4142219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Аналитик/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</a:t>
            </a:r>
            <a:endParaRPr b="1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1100" y="328275"/>
            <a:ext cx="929089" cy="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8">
            <a:alphaModFix/>
          </a:blip>
          <a:srcRect b="-2317" l="0" r="8900" t="10717"/>
          <a:stretch/>
        </p:blipFill>
        <p:spPr>
          <a:xfrm>
            <a:off x="5599644" y="1412187"/>
            <a:ext cx="1393800" cy="140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44809" y="4663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707794" y="3370425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Александр</a:t>
            </a:r>
            <a:r>
              <a:rPr b="1"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ихайлов</a:t>
            </a:r>
            <a:endParaRPr sz="300"/>
          </a:p>
        </p:txBody>
      </p:sp>
      <p:sp>
        <p:nvSpPr>
          <p:cNvPr id="149" name="Google Shape;149;p23"/>
          <p:cNvSpPr txBox="1"/>
          <p:nvPr/>
        </p:nvSpPr>
        <p:spPr>
          <a:xfrm>
            <a:off x="7265113" y="3370425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Дмитрий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Т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рефилов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50475" y="3370425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Аделина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вчинникова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920931" y="3370425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Екатерина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армыш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5486462" y="3407400"/>
            <a:ext cx="16203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Валерия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нненкова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2435101" y="2492100"/>
            <a:ext cx="21858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Разработать</a:t>
            </a:r>
            <a:r>
              <a:rPr lang="ru" sz="1800"/>
              <a:t> </a:t>
            </a: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алгоритм:</a:t>
            </a:r>
            <a:b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Поиск корней квадратного уравнения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4797524" y="2522850"/>
            <a:ext cx="1945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Разработать алгоритм: Вычитание двух матриц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242200" y="2522850"/>
            <a:ext cx="2086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Разработать алгоритм:</a:t>
            </a:r>
            <a:b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Вычитание двух матриц</a:t>
            </a:r>
            <a:endParaRPr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56788" y="201550"/>
            <a:ext cx="9029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алгоритмов с участием студентов</a:t>
            </a:r>
            <a:endParaRPr sz="500"/>
          </a:p>
        </p:txBody>
      </p:sp>
      <p:grpSp>
        <p:nvGrpSpPr>
          <p:cNvPr id="363" name="Google Shape;363;p41"/>
          <p:cNvGrpSpPr/>
          <p:nvPr/>
        </p:nvGrpSpPr>
        <p:grpSpPr>
          <a:xfrm>
            <a:off x="781393" y="1523110"/>
            <a:ext cx="1008345" cy="779522"/>
            <a:chOff x="3557174" y="4657205"/>
            <a:chExt cx="2885106" cy="2200795"/>
          </a:xfrm>
        </p:grpSpPr>
        <p:grpSp>
          <p:nvGrpSpPr>
            <p:cNvPr id="364" name="Google Shape;364;p41"/>
            <p:cNvGrpSpPr/>
            <p:nvPr/>
          </p:nvGrpSpPr>
          <p:grpSpPr>
            <a:xfrm>
              <a:off x="3557174" y="4657205"/>
              <a:ext cx="2884669" cy="2200795"/>
              <a:chOff x="7737379" y="3556098"/>
              <a:chExt cx="7776074" cy="5932584"/>
            </a:xfrm>
          </p:grpSpPr>
          <p:grpSp>
            <p:nvGrpSpPr>
              <p:cNvPr id="365" name="Google Shape;365;p41"/>
              <p:cNvGrpSpPr/>
              <p:nvPr/>
            </p:nvGrpSpPr>
            <p:grpSpPr>
              <a:xfrm>
                <a:off x="7737379" y="3572890"/>
                <a:ext cx="7776074" cy="5915792"/>
                <a:chOff x="7737379" y="3572890"/>
                <a:chExt cx="7776074" cy="5915792"/>
              </a:xfrm>
            </p:grpSpPr>
            <p:sp>
              <p:nvSpPr>
                <p:cNvPr id="366" name="Google Shape;366;p41"/>
                <p:cNvSpPr/>
                <p:nvPr/>
              </p:nvSpPr>
              <p:spPr>
                <a:xfrm>
                  <a:off x="7737379" y="4266379"/>
                  <a:ext cx="7776074" cy="5222303"/>
                </a:xfrm>
                <a:custGeom>
                  <a:rect b="b" l="l" r="r" t="t"/>
                  <a:pathLst>
                    <a:path extrusionOk="0" h="5222303" w="7776074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367" name="Google Shape;367;p41"/>
                <p:cNvSpPr/>
                <p:nvPr/>
              </p:nvSpPr>
              <p:spPr>
                <a:xfrm>
                  <a:off x="7737379" y="3572890"/>
                  <a:ext cx="7776074" cy="932629"/>
                </a:xfrm>
                <a:custGeom>
                  <a:rect b="b" l="l" r="r" t="t"/>
                  <a:pathLst>
                    <a:path extrusionOk="0" h="932629" w="7776074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368" name="Google Shape;368;p41"/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rect b="b" l="l" r="r" t="t"/>
                <a:pathLst>
                  <a:path extrusionOk="0" h="487931" w="487757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69" name="Google Shape;369;p41"/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rect b="b" l="l" r="r" t="t"/>
                <a:pathLst>
                  <a:path extrusionOk="0" h="202023" w="591197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70" name="Google Shape;370;p41"/>
            <p:cNvSpPr txBox="1"/>
            <p:nvPr/>
          </p:nvSpPr>
          <p:spPr>
            <a:xfrm>
              <a:off x="3557481" y="5579961"/>
              <a:ext cx="28848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</a:t>
              </a:r>
              <a:endParaRPr sz="500"/>
            </a:p>
          </p:txBody>
        </p:sp>
      </p:grpSp>
      <p:grpSp>
        <p:nvGrpSpPr>
          <p:cNvPr id="371" name="Google Shape;371;p41"/>
          <p:cNvGrpSpPr/>
          <p:nvPr/>
        </p:nvGrpSpPr>
        <p:grpSpPr>
          <a:xfrm>
            <a:off x="5266180" y="1508507"/>
            <a:ext cx="1008345" cy="808737"/>
            <a:chOff x="17997267" y="4574721"/>
            <a:chExt cx="2885107" cy="2283279"/>
          </a:xfrm>
        </p:grpSpPr>
        <p:grpSp>
          <p:nvGrpSpPr>
            <p:cNvPr id="372" name="Google Shape;372;p41"/>
            <p:cNvGrpSpPr/>
            <p:nvPr/>
          </p:nvGrpSpPr>
          <p:grpSpPr>
            <a:xfrm>
              <a:off x="17997267" y="4574721"/>
              <a:ext cx="2884705" cy="2283279"/>
              <a:chOff x="7737475" y="3333750"/>
              <a:chExt cx="7776170" cy="6154932"/>
            </a:xfrm>
          </p:grpSpPr>
          <p:grpSp>
            <p:nvGrpSpPr>
              <p:cNvPr id="373" name="Google Shape;373;p41"/>
              <p:cNvGrpSpPr/>
              <p:nvPr/>
            </p:nvGrpSpPr>
            <p:grpSpPr>
              <a:xfrm>
                <a:off x="7737475" y="3333750"/>
                <a:ext cx="7776170" cy="6154932"/>
                <a:chOff x="7737475" y="3333750"/>
                <a:chExt cx="7776170" cy="6154932"/>
              </a:xfrm>
            </p:grpSpPr>
            <p:sp>
              <p:nvSpPr>
                <p:cNvPr id="374" name="Google Shape;374;p41"/>
                <p:cNvSpPr/>
                <p:nvPr/>
              </p:nvSpPr>
              <p:spPr>
                <a:xfrm>
                  <a:off x="7737571" y="4266379"/>
                  <a:ext cx="7776074" cy="5222303"/>
                </a:xfrm>
                <a:custGeom>
                  <a:rect b="b" l="l" r="r" t="t"/>
                  <a:pathLst>
                    <a:path extrusionOk="0" h="5222303" w="7776074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375" name="Google Shape;375;p41"/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rect b="b" l="l" r="r" t="t"/>
                  <a:pathLst>
                    <a:path extrusionOk="0" h="932629" w="7776074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376" name="Google Shape;376;p41"/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rect b="b" l="l" r="r" t="t"/>
                <a:pathLst>
                  <a:path extrusionOk="0" h="487931" w="487757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77" name="Google Shape;377;p41"/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rect b="b" l="l" r="r" t="t"/>
                <a:pathLst>
                  <a:path extrusionOk="0" h="202023" w="591197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78" name="Google Shape;378;p41"/>
            <p:cNvSpPr txBox="1"/>
            <p:nvPr/>
          </p:nvSpPr>
          <p:spPr>
            <a:xfrm>
              <a:off x="17997574" y="5579996"/>
              <a:ext cx="28848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</a:t>
              </a:r>
              <a:endParaRPr sz="500"/>
            </a:p>
          </p:txBody>
        </p:sp>
      </p:grpSp>
      <p:grpSp>
        <p:nvGrpSpPr>
          <p:cNvPr id="379" name="Google Shape;379;p41"/>
          <p:cNvGrpSpPr/>
          <p:nvPr/>
        </p:nvGrpSpPr>
        <p:grpSpPr>
          <a:xfrm>
            <a:off x="3023859" y="1508545"/>
            <a:ext cx="1008293" cy="808809"/>
            <a:chOff x="10746743" y="4574830"/>
            <a:chExt cx="2884959" cy="2283480"/>
          </a:xfrm>
        </p:grpSpPr>
        <p:grpSp>
          <p:nvGrpSpPr>
            <p:cNvPr id="380" name="Google Shape;380;p41"/>
            <p:cNvGrpSpPr/>
            <p:nvPr/>
          </p:nvGrpSpPr>
          <p:grpSpPr>
            <a:xfrm>
              <a:off x="10746743" y="4574830"/>
              <a:ext cx="2884959" cy="2283480"/>
              <a:chOff x="7737475" y="3333750"/>
              <a:chExt cx="7776170" cy="6154932"/>
            </a:xfrm>
          </p:grpSpPr>
          <p:grpSp>
            <p:nvGrpSpPr>
              <p:cNvPr id="381" name="Google Shape;381;p41"/>
              <p:cNvGrpSpPr/>
              <p:nvPr/>
            </p:nvGrpSpPr>
            <p:grpSpPr>
              <a:xfrm>
                <a:off x="7737475" y="3333750"/>
                <a:ext cx="7776170" cy="6154932"/>
                <a:chOff x="7737475" y="3333750"/>
                <a:chExt cx="7776170" cy="6154932"/>
              </a:xfrm>
            </p:grpSpPr>
            <p:sp>
              <p:nvSpPr>
                <p:cNvPr id="382" name="Google Shape;382;p41"/>
                <p:cNvSpPr/>
                <p:nvPr/>
              </p:nvSpPr>
              <p:spPr>
                <a:xfrm>
                  <a:off x="7737571" y="4266379"/>
                  <a:ext cx="7776074" cy="5222303"/>
                </a:xfrm>
                <a:custGeom>
                  <a:rect b="b" l="l" r="r" t="t"/>
                  <a:pathLst>
                    <a:path extrusionOk="0" h="5222303" w="7776074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383" name="Google Shape;383;p41"/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rect b="b" l="l" r="r" t="t"/>
                  <a:pathLst>
                    <a:path extrusionOk="0" h="932629" w="7776074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384" name="Google Shape;384;p41"/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rect b="b" l="l" r="r" t="t"/>
                <a:pathLst>
                  <a:path extrusionOk="0" h="487931" w="487757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85" name="Google Shape;385;p41"/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rect b="b" l="l" r="r" t="t"/>
                <a:pathLst>
                  <a:path extrusionOk="0" h="202023" w="591197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86" name="Google Shape;386;p41"/>
            <p:cNvSpPr txBox="1"/>
            <p:nvPr/>
          </p:nvSpPr>
          <p:spPr>
            <a:xfrm>
              <a:off x="10746859" y="5579961"/>
              <a:ext cx="28848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Square root</a:t>
              </a:r>
              <a:endParaRPr sz="500"/>
            </a:p>
          </p:txBody>
        </p:sp>
      </p:grpSp>
      <p:sp>
        <p:nvSpPr>
          <p:cNvPr id="387" name="Google Shape;387;p41"/>
          <p:cNvSpPr txBox="1"/>
          <p:nvPr/>
        </p:nvSpPr>
        <p:spPr>
          <a:xfrm>
            <a:off x="7125089" y="2522850"/>
            <a:ext cx="1775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Разработать алгоритм:</a:t>
            </a:r>
            <a:b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Подсчет кол-ва подстрок входной строки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88" name="Google Shape;388;p41"/>
          <p:cNvGrpSpPr/>
          <p:nvPr/>
        </p:nvGrpSpPr>
        <p:grpSpPr>
          <a:xfrm>
            <a:off x="7508656" y="1508568"/>
            <a:ext cx="1008619" cy="808758"/>
            <a:chOff x="7508656" y="1508568"/>
            <a:chExt cx="1008619" cy="808758"/>
          </a:xfrm>
        </p:grpSpPr>
        <p:grpSp>
          <p:nvGrpSpPr>
            <p:cNvPr id="389" name="Google Shape;389;p41"/>
            <p:cNvGrpSpPr/>
            <p:nvPr/>
          </p:nvGrpSpPr>
          <p:grpSpPr>
            <a:xfrm>
              <a:off x="7508656" y="1508568"/>
              <a:ext cx="1008557" cy="808758"/>
              <a:chOff x="7737475" y="3333750"/>
              <a:chExt cx="7776074" cy="6154932"/>
            </a:xfrm>
          </p:grpSpPr>
          <p:grpSp>
            <p:nvGrpSpPr>
              <p:cNvPr id="390" name="Google Shape;390;p41"/>
              <p:cNvGrpSpPr/>
              <p:nvPr/>
            </p:nvGrpSpPr>
            <p:grpSpPr>
              <a:xfrm>
                <a:off x="7737475" y="3333750"/>
                <a:ext cx="7776074" cy="6154932"/>
                <a:chOff x="7737475" y="3333750"/>
                <a:chExt cx="7776074" cy="6154932"/>
              </a:xfrm>
            </p:grpSpPr>
            <p:sp>
              <p:nvSpPr>
                <p:cNvPr id="391" name="Google Shape;391;p41"/>
                <p:cNvSpPr/>
                <p:nvPr/>
              </p:nvSpPr>
              <p:spPr>
                <a:xfrm>
                  <a:off x="7737475" y="4266379"/>
                  <a:ext cx="7776074" cy="5222303"/>
                </a:xfrm>
                <a:custGeom>
                  <a:rect b="b" l="l" r="r" t="t"/>
                  <a:pathLst>
                    <a:path extrusionOk="0" h="5222303" w="7776074">
                      <a:moveTo>
                        <a:pt x="0" y="5033862"/>
                      </a:moveTo>
                      <a:cubicBezTo>
                        <a:pt x="0" y="5137500"/>
                        <a:pt x="84765" y="5222304"/>
                        <a:pt x="188368" y="5222304"/>
                      </a:cubicBezTo>
                      <a:lnTo>
                        <a:pt x="7587708" y="5222304"/>
                      </a:lnTo>
                      <a:cubicBezTo>
                        <a:pt x="7691310" y="5222304"/>
                        <a:pt x="7776075" y="5137500"/>
                        <a:pt x="7776075" y="5033862"/>
                      </a:cubicBezTo>
                      <a:lnTo>
                        <a:pt x="7776075" y="0"/>
                      </a:lnTo>
                      <a:lnTo>
                        <a:pt x="0" y="0"/>
                      </a:lnTo>
                      <a:lnTo>
                        <a:pt x="0" y="503386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392" name="Google Shape;392;p41"/>
                <p:cNvSpPr/>
                <p:nvPr/>
              </p:nvSpPr>
              <p:spPr>
                <a:xfrm>
                  <a:off x="7737475" y="3333750"/>
                  <a:ext cx="7776074" cy="932629"/>
                </a:xfrm>
                <a:custGeom>
                  <a:rect b="b" l="l" r="r" t="t"/>
                  <a:pathLst>
                    <a:path extrusionOk="0" h="932629" w="7776074">
                      <a:moveTo>
                        <a:pt x="7587708" y="0"/>
                      </a:moveTo>
                      <a:lnTo>
                        <a:pt x="188368" y="0"/>
                      </a:lnTo>
                      <a:cubicBezTo>
                        <a:pt x="84765" y="0"/>
                        <a:pt x="0" y="84794"/>
                        <a:pt x="0" y="188435"/>
                      </a:cubicBezTo>
                      <a:lnTo>
                        <a:pt x="0" y="932630"/>
                      </a:lnTo>
                      <a:lnTo>
                        <a:pt x="7776075" y="932630"/>
                      </a:lnTo>
                      <a:lnTo>
                        <a:pt x="7776075" y="188435"/>
                      </a:lnTo>
                      <a:cubicBezTo>
                        <a:pt x="7776075" y="84794"/>
                        <a:pt x="7691310" y="0"/>
                        <a:pt x="7587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17150" lIns="34300" spcFirstLastPara="1" rIns="34300" wrap="square" tIns="1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393" name="Google Shape;393;p41"/>
              <p:cNvSpPr/>
              <p:nvPr/>
            </p:nvSpPr>
            <p:spPr>
              <a:xfrm>
                <a:off x="8075773" y="3556098"/>
                <a:ext cx="487757" cy="487931"/>
              </a:xfrm>
              <a:custGeom>
                <a:rect b="b" l="l" r="r" t="t"/>
                <a:pathLst>
                  <a:path extrusionOk="0" h="487931" w="487757">
                    <a:moveTo>
                      <a:pt x="487758" y="243966"/>
                    </a:moveTo>
                    <a:cubicBezTo>
                      <a:pt x="487758" y="378704"/>
                      <a:pt x="378569" y="487931"/>
                      <a:pt x="243879" y="487931"/>
                    </a:cubicBezTo>
                    <a:cubicBezTo>
                      <a:pt x="109188" y="487931"/>
                      <a:pt x="0" y="378704"/>
                      <a:pt x="0" y="243966"/>
                    </a:cubicBezTo>
                    <a:cubicBezTo>
                      <a:pt x="0" y="109227"/>
                      <a:pt x="109188" y="0"/>
                      <a:pt x="243879" y="0"/>
                    </a:cubicBezTo>
                    <a:cubicBezTo>
                      <a:pt x="378569" y="0"/>
                      <a:pt x="487758" y="109227"/>
                      <a:pt x="487758" y="243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>
                <a:off x="8075772" y="4746461"/>
                <a:ext cx="591197" cy="202023"/>
              </a:xfrm>
              <a:custGeom>
                <a:rect b="b" l="l" r="r" t="t"/>
                <a:pathLst>
                  <a:path extrusionOk="0" h="202023" w="591197">
                    <a:moveTo>
                      <a:pt x="0" y="0"/>
                    </a:moveTo>
                    <a:lnTo>
                      <a:pt x="591198" y="0"/>
                    </a:lnTo>
                    <a:lnTo>
                      <a:pt x="591198" y="202024"/>
                    </a:lnTo>
                    <a:lnTo>
                      <a:pt x="0" y="2020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395" name="Google Shape;395;p41"/>
            <p:cNvSpPr txBox="1"/>
            <p:nvPr/>
          </p:nvSpPr>
          <p:spPr>
            <a:xfrm>
              <a:off x="7508675" y="1864575"/>
              <a:ext cx="10086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Lines</a:t>
              </a:r>
              <a:endParaRPr sz="500"/>
            </a:p>
          </p:txBody>
        </p:sp>
      </p:grpSp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49000">
              <a:schemeClr val="accent2"/>
            </a:gs>
            <a:gs pos="98000">
              <a:schemeClr val="accent1"/>
            </a:gs>
            <a:gs pos="100000">
              <a:schemeClr val="accent1"/>
            </a:gs>
          </a:gsLst>
          <a:lin ang="2400000" scaled="0"/>
        </a:gra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/>
        </p:nvSpPr>
        <p:spPr>
          <a:xfrm>
            <a:off x="5748223" y="276225"/>
            <a:ext cx="2943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100"/>
          </a:p>
        </p:txBody>
      </p:sp>
      <p:pic>
        <p:nvPicPr>
          <p:cNvPr id="402" name="Google Shape;4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93" y="1279125"/>
            <a:ext cx="8427208" cy="35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4">
            <a:alphaModFix/>
          </a:blip>
          <a:srcRect b="0" l="2540" r="-2539" t="0"/>
          <a:stretch/>
        </p:blipFill>
        <p:spPr>
          <a:xfrm>
            <a:off x="6192225" y="3323950"/>
            <a:ext cx="1684125" cy="12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49000">
              <a:schemeClr val="accent2"/>
            </a:gs>
            <a:gs pos="98000">
              <a:schemeClr val="accent1"/>
            </a:gs>
            <a:gs pos="100000">
              <a:schemeClr val="accent1"/>
            </a:gs>
          </a:gsLst>
          <a:lin ang="2399891" scaled="0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/>
        </p:nvSpPr>
        <p:spPr>
          <a:xfrm>
            <a:off x="5748223" y="276225"/>
            <a:ext cx="2943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100"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925" y="1247150"/>
            <a:ext cx="7352156" cy="37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49000">
              <a:schemeClr val="accent2"/>
            </a:gs>
            <a:gs pos="98000">
              <a:schemeClr val="accent1"/>
            </a:gs>
            <a:gs pos="100000">
              <a:schemeClr val="accent1"/>
            </a:gs>
          </a:gsLst>
          <a:lin ang="2399891" scaled="0"/>
        </a:gra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/>
        </p:nvSpPr>
        <p:spPr>
          <a:xfrm>
            <a:off x="5748223" y="276225"/>
            <a:ext cx="29430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sz="100"/>
          </a:p>
        </p:txBody>
      </p:sp>
      <p:pic>
        <p:nvPicPr>
          <p:cNvPr id="417" name="Google Shape;4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25" y="1126725"/>
            <a:ext cx="5733125" cy="37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5BCF4"/>
            </a:gs>
            <a:gs pos="100000">
              <a:schemeClr val="accent6"/>
            </a:gs>
          </a:gsLst>
          <a:lin ang="2700000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/>
        </p:nvSpPr>
        <p:spPr>
          <a:xfrm>
            <a:off x="367401" y="276225"/>
            <a:ext cx="8202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клиентской части</a:t>
            </a:r>
            <a:endParaRPr sz="500"/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25" y="949725"/>
            <a:ext cx="7519478" cy="380012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/>
          <p:nvPr/>
        </p:nvSpPr>
        <p:spPr>
          <a:xfrm>
            <a:off x="426519" y="1355250"/>
            <a:ext cx="3418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провести тестирование онлайн калькулятора, отвечающего всем функциональным требованиям</a:t>
            </a:r>
            <a:endParaRPr sz="500"/>
          </a:p>
        </p:txBody>
      </p:sp>
      <p:sp>
        <p:nvSpPr>
          <p:cNvPr id="431" name="Google Shape;431;p46"/>
          <p:cNvSpPr txBox="1"/>
          <p:nvPr/>
        </p:nvSpPr>
        <p:spPr>
          <a:xfrm>
            <a:off x="426519" y="1002700"/>
            <a:ext cx="3076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Что Надо тестировать?</a:t>
            </a:r>
            <a:endParaRPr sz="500"/>
          </a:p>
        </p:txBody>
      </p:sp>
      <p:sp>
        <p:nvSpPr>
          <p:cNvPr id="432" name="Google Shape;432;p46"/>
          <p:cNvSpPr txBox="1"/>
          <p:nvPr/>
        </p:nvSpPr>
        <p:spPr>
          <a:xfrm>
            <a:off x="574624" y="351900"/>
            <a:ext cx="673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плана тестирования</a:t>
            </a:r>
            <a:endParaRPr sz="500">
              <a:solidFill>
                <a:schemeClr val="accent2"/>
              </a:solidFill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426519" y="2483351"/>
            <a:ext cx="3572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еобходимо проверить соответствие функциональным требованиям каждого алгоритма в калькуляторе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426519" y="2107513"/>
            <a:ext cx="3202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Что будете тестировать?</a:t>
            </a:r>
            <a:endParaRPr sz="500"/>
          </a:p>
        </p:txBody>
      </p:sp>
      <p:sp>
        <p:nvSpPr>
          <p:cNvPr id="435" name="Google Shape;435;p46"/>
          <p:cNvSpPr txBox="1"/>
          <p:nvPr/>
        </p:nvSpPr>
        <p:spPr>
          <a:xfrm>
            <a:off x="426519" y="3559075"/>
            <a:ext cx="39717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одульное тестирование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Интеграционное тестирование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Функциональное тестирование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Нагрузочное тестирование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пользовательского интерфейса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6"/>
          <p:cNvSpPr txBox="1"/>
          <p:nvPr/>
        </p:nvSpPr>
        <p:spPr>
          <a:xfrm>
            <a:off x="426519" y="3182950"/>
            <a:ext cx="3639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Как будете тестировать?</a:t>
            </a:r>
            <a:endParaRPr sz="500"/>
          </a:p>
        </p:txBody>
      </p:sp>
      <p:sp>
        <p:nvSpPr>
          <p:cNvPr id="437" name="Google Shape;437;p46"/>
          <p:cNvSpPr txBox="1"/>
          <p:nvPr/>
        </p:nvSpPr>
        <p:spPr>
          <a:xfrm>
            <a:off x="4583788" y="1348000"/>
            <a:ext cx="3857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одготовка (до 31.05.2023)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(01.06.2023 - 07.06.2023)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(до 09.06.2023)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6"/>
          <p:cNvSpPr txBox="1"/>
          <p:nvPr/>
        </p:nvSpPr>
        <p:spPr>
          <a:xfrm>
            <a:off x="4583788" y="995450"/>
            <a:ext cx="3857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Когда будете тестировать?</a:t>
            </a:r>
            <a:endParaRPr sz="500"/>
          </a:p>
        </p:txBody>
      </p:sp>
      <p:sp>
        <p:nvSpPr>
          <p:cNvPr id="439" name="Google Shape;439;p46"/>
          <p:cNvSpPr txBox="1"/>
          <p:nvPr/>
        </p:nvSpPr>
        <p:spPr>
          <a:xfrm>
            <a:off x="4583788" y="2063850"/>
            <a:ext cx="3792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Критерии начала тестирования</a:t>
            </a:r>
            <a:endParaRPr sz="500"/>
          </a:p>
        </p:txBody>
      </p:sp>
      <p:sp>
        <p:nvSpPr>
          <p:cNvPr id="440" name="Google Shape;440;p46"/>
          <p:cNvSpPr txBox="1"/>
          <p:nvPr/>
        </p:nvSpPr>
        <p:spPr>
          <a:xfrm>
            <a:off x="4583788" y="2416400"/>
            <a:ext cx="4167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готовность тестовой платформы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завершенность разработки требуемого функционала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наличие всей необходимой документации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4583788" y="3344650"/>
            <a:ext cx="4134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Критерии окончание тестирования</a:t>
            </a:r>
            <a:endParaRPr sz="500"/>
          </a:p>
        </p:txBody>
      </p:sp>
      <p:sp>
        <p:nvSpPr>
          <p:cNvPr id="442" name="Google Shape;442;p46"/>
          <p:cNvSpPr txBox="1"/>
          <p:nvPr/>
        </p:nvSpPr>
        <p:spPr>
          <a:xfrm>
            <a:off x="4583788" y="3697200"/>
            <a:ext cx="43002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требования к количеству открытых багов выполнены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выдержка определенного периода без изменения исходного кода приложения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выдержка определенного периода без открытия новых багов</a:t>
            </a:r>
            <a:endParaRPr sz="1050">
              <a:solidFill>
                <a:srgbClr val="ADBAC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/>
        </p:nvSpPr>
        <p:spPr>
          <a:xfrm>
            <a:off x="574624" y="291950"/>
            <a:ext cx="70581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49" name="Google Shape;44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0" name="Google Shape;450;p47"/>
          <p:cNvSpPr txBox="1"/>
          <p:nvPr/>
        </p:nvSpPr>
        <p:spPr>
          <a:xfrm>
            <a:off x="574624" y="207350"/>
            <a:ext cx="70581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Критерии тестирования</a:t>
            </a:r>
            <a:endParaRPr sz="500"/>
          </a:p>
        </p:txBody>
      </p:sp>
      <p:pic>
        <p:nvPicPr>
          <p:cNvPr id="451" name="Google Shape;4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4" y="757025"/>
            <a:ext cx="7890749" cy="42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/>
        </p:nvSpPr>
        <p:spPr>
          <a:xfrm>
            <a:off x="530988" y="137775"/>
            <a:ext cx="8082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сценариев тестирования</a:t>
            </a:r>
            <a:endParaRPr b="1" sz="2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458" name="Google Shape;458;p48"/>
          <p:cNvGraphicFramePr/>
          <p:nvPr/>
        </p:nvGraphicFramePr>
        <p:xfrm>
          <a:off x="198063" y="8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{4D52A33B-2503-489C-8533-12DC789C83DD}</a:tableStyleId>
              </a:tblPr>
              <a:tblGrid>
                <a:gridCol w="1663525"/>
                <a:gridCol w="6906425"/>
              </a:tblGrid>
              <a:tr h="265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1F2328"/>
                          </a:solidFill>
                        </a:rPr>
                        <a:t>Действие</a:t>
                      </a:r>
                      <a:endParaRPr b="1"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hlink"/>
                          </a:solidFill>
                        </a:rPr>
                        <a:t>Ожидаемый результат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Открыть главную страницу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На странице приведена основная информация о сервисе и о его возможностях: "Онлайн-кальуляторы…”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1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На странице представлен полный перечень алгоритмов* в виде плиток в центральной части страницы и в меню, расположенном в левой части страницы.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-Расход топлива для поездки на заданное расстояние 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-Количество подстрок в строке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-Корни квадратного уравнения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-Вычитание матриц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-Проверка ряда чисел на совершенность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-Числа Фибоначчи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-N-е число Фибоначчи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Скроллинг главной страницы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</a:rPr>
                        <a:t>страница сайта пролистывается вверх и вниз, плитки, содержащие ссылки на алгоритмы - не накладываются друг на друга</a:t>
                      </a:r>
                      <a:endParaRPr sz="1200">
                        <a:solidFill>
                          <a:srgbClr val="1F2328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23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33000">
              <a:schemeClr val="accent3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9"/>
          <p:cNvGrpSpPr/>
          <p:nvPr/>
        </p:nvGrpSpPr>
        <p:grpSpPr>
          <a:xfrm>
            <a:off x="6708561" y="3852596"/>
            <a:ext cx="946511" cy="437274"/>
            <a:chOff x="16885721" y="2813473"/>
            <a:chExt cx="3627870" cy="1676665"/>
          </a:xfrm>
        </p:grpSpPr>
        <p:sp>
          <p:nvSpPr>
            <p:cNvPr id="464" name="Google Shape;464;p49"/>
            <p:cNvSpPr/>
            <p:nvPr/>
          </p:nvSpPr>
          <p:spPr>
            <a:xfrm>
              <a:off x="16885721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551773"/>
                  </a:moveTo>
                  <a:lnTo>
                    <a:pt x="849443" y="872156"/>
                  </a:lnTo>
                  <a:lnTo>
                    <a:pt x="849443" y="653213"/>
                  </a:lnTo>
                  <a:lnTo>
                    <a:pt x="253150" y="436074"/>
                  </a:lnTo>
                  <a:lnTo>
                    <a:pt x="849443" y="218939"/>
                  </a:lnTo>
                  <a:lnTo>
                    <a:pt x="849443" y="0"/>
                  </a:lnTo>
                  <a:lnTo>
                    <a:pt x="0" y="320380"/>
                  </a:lnTo>
                  <a:lnTo>
                    <a:pt x="0" y="5517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18290109" y="2813473"/>
              <a:ext cx="835164" cy="1676665"/>
            </a:xfrm>
            <a:custGeom>
              <a:rect b="b" l="l" r="r" t="t"/>
              <a:pathLst>
                <a:path extrusionOk="0" h="1676665" w="835164">
                  <a:moveTo>
                    <a:pt x="0" y="1676665"/>
                  </a:moveTo>
                  <a:lnTo>
                    <a:pt x="246253" y="1676665"/>
                  </a:lnTo>
                  <a:lnTo>
                    <a:pt x="835164" y="0"/>
                  </a:lnTo>
                  <a:lnTo>
                    <a:pt x="588886" y="0"/>
                  </a:lnTo>
                  <a:lnTo>
                    <a:pt x="0" y="16766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19664148" y="3253111"/>
              <a:ext cx="849443" cy="872155"/>
            </a:xfrm>
            <a:custGeom>
              <a:rect b="b" l="l" r="r" t="t"/>
              <a:pathLst>
                <a:path extrusionOk="0" h="872155" w="849443">
                  <a:moveTo>
                    <a:pt x="0" y="0"/>
                  </a:moveTo>
                  <a:lnTo>
                    <a:pt x="0" y="218939"/>
                  </a:lnTo>
                  <a:lnTo>
                    <a:pt x="596272" y="436074"/>
                  </a:lnTo>
                  <a:lnTo>
                    <a:pt x="0" y="653213"/>
                  </a:lnTo>
                  <a:lnTo>
                    <a:pt x="0" y="872156"/>
                  </a:lnTo>
                  <a:lnTo>
                    <a:pt x="849443" y="551773"/>
                  </a:lnTo>
                  <a:lnTo>
                    <a:pt x="849443" y="320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7" name="Google Shape;467;p49"/>
          <p:cNvSpPr txBox="1"/>
          <p:nvPr/>
        </p:nvSpPr>
        <p:spPr>
          <a:xfrm>
            <a:off x="149825" y="127550"/>
            <a:ext cx="7477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Проведение тестирования</a:t>
            </a:r>
            <a:r>
              <a:rPr b="1" lang="ru" sz="3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800" u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75" y="1008475"/>
            <a:ext cx="5845059" cy="37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6"/>
            </a:gs>
          </a:gsLst>
          <a:lin ang="2700000" scaled="0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/>
        </p:nvSpPr>
        <p:spPr>
          <a:xfrm>
            <a:off x="1312409" y="321940"/>
            <a:ext cx="6519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</a:t>
            </a:r>
            <a:endParaRPr sz="500"/>
          </a:p>
        </p:txBody>
      </p:sp>
      <p:sp>
        <p:nvSpPr>
          <p:cNvPr id="475" name="Google Shape;475;p50"/>
          <p:cNvSpPr txBox="1"/>
          <p:nvPr/>
        </p:nvSpPr>
        <p:spPr>
          <a:xfrm>
            <a:off x="693725" y="698150"/>
            <a:ext cx="7665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проекта "Онлайн-калькулятор", который позволит студентам развить навыки решения задач программной инженерии посредством участия в разработке продукте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50" y="557400"/>
            <a:ext cx="533175" cy="5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0"/>
          <p:cNvSpPr txBox="1"/>
          <p:nvPr/>
        </p:nvSpPr>
        <p:spPr>
          <a:xfrm>
            <a:off x="400650" y="1692050"/>
            <a:ext cx="86193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Организация на GitHub для работы по проекту</a:t>
            </a:r>
            <a:endParaRPr sz="1900"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Программный продукт Онлайн-калькулятор</a:t>
            </a:r>
            <a:endParaRPr sz="1900"/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Тестовый стенд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Продуктовый стенд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Документация исходного кода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ArchiMate-моделью архитектуры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Документация API</a:t>
            </a:r>
            <a:endParaRPr sz="1900"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Набор репозиториев для проекта</a:t>
            </a:r>
            <a:endParaRPr sz="1900"/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документацией проекта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ArchiMate-моделью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исходным кодом серверной части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исходным кодом клиентской части</a:t>
            </a:r>
            <a:endParaRPr sz="1900"/>
          </a:p>
        </p:txBody>
      </p:sp>
      <p:sp>
        <p:nvSpPr>
          <p:cNvPr id="478" name="Google Shape;47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6350" y="0"/>
            <a:ext cx="91313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grpSp>
        <p:nvGrpSpPr>
          <p:cNvPr id="158" name="Google Shape;158;p24"/>
          <p:cNvGrpSpPr/>
          <p:nvPr/>
        </p:nvGrpSpPr>
        <p:grpSpPr>
          <a:xfrm>
            <a:off x="2489566" y="431476"/>
            <a:ext cx="6079809" cy="4246756"/>
            <a:chOff x="3599815" y="1769335"/>
            <a:chExt cx="14499903" cy="10179184"/>
          </a:xfrm>
        </p:grpSpPr>
        <p:sp>
          <p:nvSpPr>
            <p:cNvPr id="159" name="Google Shape;159;p24"/>
            <p:cNvSpPr/>
            <p:nvPr/>
          </p:nvSpPr>
          <p:spPr>
            <a:xfrm>
              <a:off x="3599815" y="2739262"/>
              <a:ext cx="14499903" cy="9209257"/>
            </a:xfrm>
            <a:custGeom>
              <a:rect b="b" l="l" r="r" t="t"/>
              <a:pathLst>
                <a:path extrusionOk="0" h="9209257" w="14499903">
                  <a:moveTo>
                    <a:pt x="0" y="8779419"/>
                  </a:moveTo>
                  <a:cubicBezTo>
                    <a:pt x="0" y="9015833"/>
                    <a:pt x="193623" y="9209257"/>
                    <a:pt x="430273" y="9209257"/>
                  </a:cubicBezTo>
                  <a:lnTo>
                    <a:pt x="14069566" y="9209257"/>
                  </a:lnTo>
                  <a:cubicBezTo>
                    <a:pt x="14306183" y="9209257"/>
                    <a:pt x="14499903" y="9015833"/>
                    <a:pt x="14499903" y="8779419"/>
                  </a:cubicBezTo>
                  <a:lnTo>
                    <a:pt x="14499903" y="0"/>
                  </a:lnTo>
                  <a:lnTo>
                    <a:pt x="0" y="0"/>
                  </a:lnTo>
                  <a:lnTo>
                    <a:pt x="0" y="87794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3599815" y="1769335"/>
              <a:ext cx="14499903" cy="969927"/>
            </a:xfrm>
            <a:custGeom>
              <a:rect b="b" l="l" r="r" t="t"/>
              <a:pathLst>
                <a:path extrusionOk="0" h="969927" w="14499903">
                  <a:moveTo>
                    <a:pt x="14087439" y="0"/>
                  </a:moveTo>
                  <a:lnTo>
                    <a:pt x="412464" y="0"/>
                  </a:lnTo>
                  <a:cubicBezTo>
                    <a:pt x="185609" y="0"/>
                    <a:pt x="0" y="185417"/>
                    <a:pt x="0" y="412038"/>
                  </a:cubicBezTo>
                  <a:lnTo>
                    <a:pt x="0" y="969927"/>
                  </a:lnTo>
                  <a:lnTo>
                    <a:pt x="14499903" y="969927"/>
                  </a:lnTo>
                  <a:lnTo>
                    <a:pt x="14499903" y="412038"/>
                  </a:lnTo>
                  <a:cubicBezTo>
                    <a:pt x="14499903" y="185417"/>
                    <a:pt x="14314294" y="0"/>
                    <a:pt x="14087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1" name="Google Shape;161;p24"/>
          <p:cNvGrpSpPr/>
          <p:nvPr/>
        </p:nvGrpSpPr>
        <p:grpSpPr>
          <a:xfrm>
            <a:off x="2820202" y="541205"/>
            <a:ext cx="765197" cy="169342"/>
            <a:chOff x="4059146" y="2040914"/>
            <a:chExt cx="1927933" cy="426769"/>
          </a:xfrm>
        </p:grpSpPr>
        <p:sp>
          <p:nvSpPr>
            <p:cNvPr id="162" name="Google Shape;162;p24"/>
            <p:cNvSpPr/>
            <p:nvPr/>
          </p:nvSpPr>
          <p:spPr>
            <a:xfrm>
              <a:off x="4059146" y="2040914"/>
              <a:ext cx="427211" cy="426769"/>
            </a:xfrm>
            <a:custGeom>
              <a:rect b="b" l="l" r="r" t="t"/>
              <a:pathLst>
                <a:path extrusionOk="0" h="426769" w="427211">
                  <a:moveTo>
                    <a:pt x="427211" y="213385"/>
                  </a:moveTo>
                  <a:cubicBezTo>
                    <a:pt x="427211" y="331234"/>
                    <a:pt x="331577" y="426769"/>
                    <a:pt x="213606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6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rgbClr val="FF9F33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4809499" y="2040914"/>
              <a:ext cx="427211" cy="426769"/>
            </a:xfrm>
            <a:custGeom>
              <a:rect b="b" l="l" r="r" t="t"/>
              <a:pathLst>
                <a:path extrusionOk="0" h="426769" w="427211">
                  <a:moveTo>
                    <a:pt x="427211" y="213385"/>
                  </a:moveTo>
                  <a:cubicBezTo>
                    <a:pt x="427211" y="331234"/>
                    <a:pt x="331577" y="426769"/>
                    <a:pt x="213606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6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5559868" y="2040914"/>
              <a:ext cx="427211" cy="426769"/>
            </a:xfrm>
            <a:custGeom>
              <a:rect b="b" l="l" r="r" t="t"/>
              <a:pathLst>
                <a:path extrusionOk="0" h="426769" w="427211">
                  <a:moveTo>
                    <a:pt x="427211" y="213385"/>
                  </a:moveTo>
                  <a:cubicBezTo>
                    <a:pt x="427211" y="331234"/>
                    <a:pt x="331577" y="426769"/>
                    <a:pt x="213605" y="426769"/>
                  </a:cubicBezTo>
                  <a:cubicBezTo>
                    <a:pt x="95634" y="426769"/>
                    <a:pt x="0" y="331234"/>
                    <a:pt x="0" y="213385"/>
                  </a:cubicBezTo>
                  <a:cubicBezTo>
                    <a:pt x="0" y="95536"/>
                    <a:pt x="95634" y="0"/>
                    <a:pt x="213605" y="0"/>
                  </a:cubicBezTo>
                  <a:cubicBezTo>
                    <a:pt x="331577" y="0"/>
                    <a:pt x="427211" y="95536"/>
                    <a:pt x="427211" y="213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5" name="Google Shape;165;p24"/>
          <p:cNvSpPr txBox="1"/>
          <p:nvPr/>
        </p:nvSpPr>
        <p:spPr>
          <a:xfrm>
            <a:off x="4650022" y="431473"/>
            <a:ext cx="3492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План презентации</a:t>
            </a:r>
            <a:endParaRPr sz="500"/>
          </a:p>
        </p:txBody>
      </p:sp>
      <p:sp>
        <p:nvSpPr>
          <p:cNvPr id="166" name="Google Shape;166;p24"/>
          <p:cNvSpPr txBox="1"/>
          <p:nvPr/>
        </p:nvSpPr>
        <p:spPr>
          <a:xfrm>
            <a:off x="2769550" y="1122274"/>
            <a:ext cx="2229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Введение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2769550" y="1748107"/>
            <a:ext cx="2686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предметной области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769550" y="2635538"/>
            <a:ext cx="2686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ArchiMate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5705375" y="1122275"/>
            <a:ext cx="2857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Анализ решений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758610" y="1720682"/>
            <a:ext cx="2383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758623" y="3398533"/>
            <a:ext cx="2039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769550" y="3157038"/>
            <a:ext cx="2686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Организация работы по проекту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769550" y="3940125"/>
            <a:ext cx="2857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5.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Ожидание работодателей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5705375" y="1720675"/>
            <a:ext cx="2790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UseCase, разработка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требований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5705382" y="2580670"/>
            <a:ext cx="2686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8.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Прототипирование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705375" y="3179075"/>
            <a:ext cx="2857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Разработка, проектирование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5705382" y="4039070"/>
            <a:ext cx="2686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</a:t>
            </a:r>
            <a:r>
              <a:rPr lang="ru" sz="17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Тестирование</a:t>
            </a:r>
            <a:endParaRPr sz="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5400012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51"/>
          <p:cNvGrpSpPr/>
          <p:nvPr/>
        </p:nvGrpSpPr>
        <p:grpSpPr>
          <a:xfrm>
            <a:off x="931925" y="406242"/>
            <a:ext cx="6763255" cy="3875125"/>
            <a:chOff x="2721068" y="1432162"/>
            <a:chExt cx="18934084" cy="10851651"/>
          </a:xfrm>
        </p:grpSpPr>
        <p:grpSp>
          <p:nvGrpSpPr>
            <p:cNvPr id="485" name="Google Shape;485;p51"/>
            <p:cNvGrpSpPr/>
            <p:nvPr/>
          </p:nvGrpSpPr>
          <p:grpSpPr>
            <a:xfrm>
              <a:off x="2721068" y="1432162"/>
              <a:ext cx="18934084" cy="10851651"/>
              <a:chOff x="2721068" y="1432162"/>
              <a:chExt cx="18934084" cy="10851651"/>
            </a:xfrm>
          </p:grpSpPr>
          <p:sp>
            <p:nvSpPr>
              <p:cNvPr id="486" name="Google Shape;486;p51"/>
              <p:cNvSpPr/>
              <p:nvPr/>
            </p:nvSpPr>
            <p:spPr>
              <a:xfrm>
                <a:off x="2721068" y="2419954"/>
                <a:ext cx="18934084" cy="9863859"/>
              </a:xfrm>
              <a:custGeom>
                <a:rect b="b" l="l" r="r" t="t"/>
                <a:pathLst>
                  <a:path extrusionOk="0" h="9863859" w="18934084">
                    <a:moveTo>
                      <a:pt x="0" y="9370103"/>
                    </a:moveTo>
                    <a:cubicBezTo>
                      <a:pt x="0" y="9641669"/>
                      <a:pt x="222415" y="9863860"/>
                      <a:pt x="494256" y="9863860"/>
                    </a:cubicBezTo>
                    <a:lnTo>
                      <a:pt x="18439828" y="9863860"/>
                    </a:lnTo>
                    <a:cubicBezTo>
                      <a:pt x="18711670" y="9863860"/>
                      <a:pt x="18934084" y="9641669"/>
                      <a:pt x="18934084" y="9370103"/>
                    </a:cubicBezTo>
                    <a:lnTo>
                      <a:pt x="18934084" y="0"/>
                    </a:lnTo>
                    <a:lnTo>
                      <a:pt x="0" y="0"/>
                    </a:lnTo>
                    <a:lnTo>
                      <a:pt x="0" y="93701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7" name="Google Shape;487;p51"/>
              <p:cNvSpPr/>
              <p:nvPr/>
            </p:nvSpPr>
            <p:spPr>
              <a:xfrm>
                <a:off x="2721068" y="1432162"/>
                <a:ext cx="18934084" cy="987792"/>
              </a:xfrm>
              <a:custGeom>
                <a:rect b="b" l="l" r="r" t="t"/>
                <a:pathLst>
                  <a:path extrusionOk="0" h="987792" w="18934084">
                    <a:moveTo>
                      <a:pt x="18439828" y="0"/>
                    </a:moveTo>
                    <a:lnTo>
                      <a:pt x="494256" y="0"/>
                    </a:lnTo>
                    <a:cubicBezTo>
                      <a:pt x="222415" y="0"/>
                      <a:pt x="0" y="222191"/>
                      <a:pt x="0" y="493757"/>
                    </a:cubicBezTo>
                    <a:lnTo>
                      <a:pt x="0" y="987792"/>
                    </a:lnTo>
                    <a:lnTo>
                      <a:pt x="18934084" y="987792"/>
                    </a:lnTo>
                    <a:lnTo>
                      <a:pt x="18934084" y="493757"/>
                    </a:lnTo>
                    <a:cubicBezTo>
                      <a:pt x="18934084" y="222191"/>
                      <a:pt x="18711670" y="0"/>
                      <a:pt x="184398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488" name="Google Shape;488;p51"/>
            <p:cNvGrpSpPr/>
            <p:nvPr/>
          </p:nvGrpSpPr>
          <p:grpSpPr>
            <a:xfrm>
              <a:off x="3177440" y="1755588"/>
              <a:ext cx="1540163" cy="340940"/>
              <a:chOff x="3177440" y="1755588"/>
              <a:chExt cx="1540163" cy="340940"/>
            </a:xfrm>
          </p:grpSpPr>
          <p:sp>
            <p:nvSpPr>
              <p:cNvPr id="489" name="Google Shape;489;p51"/>
              <p:cNvSpPr/>
              <p:nvPr/>
            </p:nvSpPr>
            <p:spPr>
              <a:xfrm>
                <a:off x="3177440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90" name="Google Shape;490;p51"/>
              <p:cNvSpPr/>
              <p:nvPr/>
            </p:nvSpPr>
            <p:spPr>
              <a:xfrm>
                <a:off x="3776873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91" name="Google Shape;491;p51"/>
              <p:cNvSpPr/>
              <p:nvPr/>
            </p:nvSpPr>
            <p:spPr>
              <a:xfrm>
                <a:off x="4376318" y="1755588"/>
                <a:ext cx="341285" cy="340940"/>
              </a:xfrm>
              <a:custGeom>
                <a:rect b="b" l="l" r="r" t="t"/>
                <a:pathLst>
                  <a:path extrusionOk="0" h="340940" w="341285">
                    <a:moveTo>
                      <a:pt x="341285" y="170470"/>
                    </a:moveTo>
                    <a:cubicBezTo>
                      <a:pt x="341285" y="264618"/>
                      <a:pt x="264886" y="340940"/>
                      <a:pt x="170643" y="340940"/>
                    </a:cubicBezTo>
                    <a:cubicBezTo>
                      <a:pt x="76399" y="340940"/>
                      <a:pt x="0" y="264618"/>
                      <a:pt x="0" y="170470"/>
                    </a:cubicBezTo>
                    <a:cubicBezTo>
                      <a:pt x="0" y="76322"/>
                      <a:pt x="76399" y="0"/>
                      <a:pt x="170643" y="0"/>
                    </a:cubicBezTo>
                    <a:cubicBezTo>
                      <a:pt x="264886" y="0"/>
                      <a:pt x="341285" y="76322"/>
                      <a:pt x="341285" y="1704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492" name="Google Shape;492;p51"/>
          <p:cNvSpPr txBox="1"/>
          <p:nvPr/>
        </p:nvSpPr>
        <p:spPr>
          <a:xfrm>
            <a:off x="1292991" y="1109703"/>
            <a:ext cx="47793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Open-source проекта для решения учебных </a:t>
            </a:r>
            <a:r>
              <a:rPr b="1" lang="ru" sz="2300">
                <a:solidFill>
                  <a:srgbClr val="FF9F33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практикоориентированных задач программной инженерии</a:t>
            </a:r>
            <a:endParaRPr b="1" sz="2300">
              <a:solidFill>
                <a:srgbClr val="FF9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93" name="Google Shape;493;p51"/>
          <p:cNvSpPr txBox="1"/>
          <p:nvPr/>
        </p:nvSpPr>
        <p:spPr>
          <a:xfrm>
            <a:off x="1293005" y="3639201"/>
            <a:ext cx="4779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Онлайн калькулятор</a:t>
            </a:r>
            <a:endParaRPr sz="500"/>
          </a:p>
        </p:txBody>
      </p:sp>
      <p:grpSp>
        <p:nvGrpSpPr>
          <p:cNvPr id="494" name="Google Shape;494;p51"/>
          <p:cNvGrpSpPr/>
          <p:nvPr/>
        </p:nvGrpSpPr>
        <p:grpSpPr>
          <a:xfrm>
            <a:off x="6720041" y="1826078"/>
            <a:ext cx="1620630" cy="2876144"/>
            <a:chOff x="17941526" y="4993685"/>
            <a:chExt cx="4320527" cy="7669717"/>
          </a:xfrm>
        </p:grpSpPr>
        <p:sp>
          <p:nvSpPr>
            <p:cNvPr id="495" name="Google Shape;495;p51"/>
            <p:cNvSpPr/>
            <p:nvPr/>
          </p:nvSpPr>
          <p:spPr>
            <a:xfrm>
              <a:off x="17941526" y="4993685"/>
              <a:ext cx="4320527" cy="7669717"/>
            </a:xfrm>
            <a:custGeom>
              <a:rect b="b" l="l" r="r" t="t"/>
              <a:pathLst>
                <a:path extrusionOk="0" h="7669717" w="4320527">
                  <a:moveTo>
                    <a:pt x="4000014" y="0"/>
                  </a:moveTo>
                  <a:cubicBezTo>
                    <a:pt x="4177029" y="0"/>
                    <a:pt x="4320528" y="143534"/>
                    <a:pt x="4320528" y="320593"/>
                  </a:cubicBezTo>
                  <a:lnTo>
                    <a:pt x="4320528" y="7349125"/>
                  </a:lnTo>
                  <a:cubicBezTo>
                    <a:pt x="4320528" y="7526183"/>
                    <a:pt x="4177029" y="7669717"/>
                    <a:pt x="4000014" y="7669717"/>
                  </a:cubicBezTo>
                  <a:lnTo>
                    <a:pt x="320514" y="7669717"/>
                  </a:lnTo>
                  <a:cubicBezTo>
                    <a:pt x="143499" y="7669717"/>
                    <a:pt x="0" y="7526183"/>
                    <a:pt x="0" y="7349125"/>
                  </a:cubicBezTo>
                  <a:lnTo>
                    <a:pt x="0" y="320593"/>
                  </a:lnTo>
                  <a:cubicBezTo>
                    <a:pt x="0" y="143534"/>
                    <a:pt x="143499" y="0"/>
                    <a:pt x="320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96" name="Google Shape;496;p51"/>
            <p:cNvGrpSpPr/>
            <p:nvPr/>
          </p:nvGrpSpPr>
          <p:grpSpPr>
            <a:xfrm>
              <a:off x="18159916" y="5211630"/>
              <a:ext cx="3883741" cy="7233818"/>
              <a:chOff x="18159916" y="5211630"/>
              <a:chExt cx="3883741" cy="7233818"/>
            </a:xfrm>
          </p:grpSpPr>
          <p:sp>
            <p:nvSpPr>
              <p:cNvPr id="497" name="Google Shape;497;p51"/>
              <p:cNvSpPr/>
              <p:nvPr/>
            </p:nvSpPr>
            <p:spPr>
              <a:xfrm>
                <a:off x="18159916" y="5211630"/>
                <a:ext cx="3883741" cy="6456411"/>
              </a:xfrm>
              <a:custGeom>
                <a:rect b="b" l="l" r="r" t="t"/>
                <a:pathLst>
                  <a:path extrusionOk="0" h="6456411" w="3883741">
                    <a:moveTo>
                      <a:pt x="3883742" y="295192"/>
                    </a:moveTo>
                    <a:cubicBezTo>
                      <a:pt x="3883742" y="132836"/>
                      <a:pt x="3750940" y="0"/>
                      <a:pt x="3588620" y="0"/>
                    </a:cubicBezTo>
                    <a:lnTo>
                      <a:pt x="295121" y="0"/>
                    </a:lnTo>
                    <a:cubicBezTo>
                      <a:pt x="132804" y="0"/>
                      <a:pt x="0" y="132836"/>
                      <a:pt x="0" y="295192"/>
                    </a:cubicBezTo>
                    <a:lnTo>
                      <a:pt x="0" y="6456411"/>
                    </a:lnTo>
                    <a:lnTo>
                      <a:pt x="3883742" y="6456411"/>
                    </a:lnTo>
                    <a:lnTo>
                      <a:pt x="3883742" y="2951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98" name="Google Shape;498;p51"/>
              <p:cNvSpPr/>
              <p:nvPr/>
            </p:nvSpPr>
            <p:spPr>
              <a:xfrm>
                <a:off x="18159916" y="11668041"/>
                <a:ext cx="3883741" cy="777407"/>
              </a:xfrm>
              <a:custGeom>
                <a:rect b="b" l="l" r="r" t="t"/>
                <a:pathLst>
                  <a:path extrusionOk="0" h="777407" w="3883741">
                    <a:moveTo>
                      <a:pt x="0" y="482214"/>
                    </a:moveTo>
                    <a:cubicBezTo>
                      <a:pt x="0" y="644573"/>
                      <a:pt x="132804" y="777408"/>
                      <a:pt x="295121" y="777408"/>
                    </a:cubicBezTo>
                    <a:lnTo>
                      <a:pt x="3588620" y="777408"/>
                    </a:lnTo>
                    <a:cubicBezTo>
                      <a:pt x="3750940" y="777408"/>
                      <a:pt x="3883742" y="644573"/>
                      <a:pt x="3883742" y="482214"/>
                    </a:cubicBezTo>
                    <a:lnTo>
                      <a:pt x="3883742" y="0"/>
                    </a:lnTo>
                    <a:lnTo>
                      <a:pt x="0" y="0"/>
                    </a:lnTo>
                    <a:lnTo>
                      <a:pt x="0" y="482214"/>
                    </a:lnTo>
                    <a:close/>
                  </a:path>
                </a:pathLst>
              </a:custGeom>
              <a:solidFill>
                <a:schemeClr val="dk2">
                  <a:alpha val="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99" name="Google Shape;499;p51"/>
            <p:cNvSpPr/>
            <p:nvPr/>
          </p:nvSpPr>
          <p:spPr>
            <a:xfrm>
              <a:off x="18418246" y="11843347"/>
              <a:ext cx="3367086" cy="426798"/>
            </a:xfrm>
            <a:custGeom>
              <a:rect b="b" l="l" r="r" t="t"/>
              <a:pathLst>
                <a:path extrusionOk="0" h="426798" w="3367086">
                  <a:moveTo>
                    <a:pt x="3283108" y="0"/>
                  </a:moveTo>
                  <a:cubicBezTo>
                    <a:pt x="3329488" y="0"/>
                    <a:pt x="3367086" y="37608"/>
                    <a:pt x="3367086" y="83999"/>
                  </a:cubicBezTo>
                  <a:lnTo>
                    <a:pt x="3367086" y="342800"/>
                  </a:lnTo>
                  <a:cubicBezTo>
                    <a:pt x="3367086" y="389191"/>
                    <a:pt x="3329488" y="426799"/>
                    <a:pt x="3283108" y="426799"/>
                  </a:cubicBezTo>
                  <a:lnTo>
                    <a:pt x="83978" y="426799"/>
                  </a:lnTo>
                  <a:cubicBezTo>
                    <a:pt x="37598" y="426799"/>
                    <a:pt x="0" y="389191"/>
                    <a:pt x="0" y="342800"/>
                  </a:cubicBezTo>
                  <a:lnTo>
                    <a:pt x="0" y="83999"/>
                  </a:lnTo>
                  <a:cubicBezTo>
                    <a:pt x="0" y="37608"/>
                    <a:pt x="37598" y="0"/>
                    <a:pt x="83978" y="0"/>
                  </a:cubicBezTo>
                  <a:close/>
                </a:path>
              </a:pathLst>
            </a:custGeom>
            <a:solidFill>
              <a:schemeClr val="lt2">
                <a:alpha val="49800"/>
              </a:schemeClr>
            </a:solidFill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0" name="Google Shape;500;p51"/>
            <p:cNvGrpSpPr/>
            <p:nvPr/>
          </p:nvGrpSpPr>
          <p:grpSpPr>
            <a:xfrm>
              <a:off x="18724607" y="6101296"/>
              <a:ext cx="2754360" cy="4978455"/>
              <a:chOff x="18724607" y="6101296"/>
              <a:chExt cx="2754360" cy="4978455"/>
            </a:xfrm>
          </p:grpSpPr>
          <p:sp>
            <p:nvSpPr>
              <p:cNvPr id="501" name="Google Shape;501;p51"/>
              <p:cNvSpPr/>
              <p:nvPr/>
            </p:nvSpPr>
            <p:spPr>
              <a:xfrm>
                <a:off x="18724607" y="6101296"/>
                <a:ext cx="2754360" cy="3031087"/>
              </a:xfrm>
              <a:custGeom>
                <a:rect b="b" l="l" r="r" t="t"/>
                <a:pathLst>
                  <a:path extrusionOk="0" h="3031087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3031087"/>
                    </a:lnTo>
                    <a:lnTo>
                      <a:pt x="0" y="3031087"/>
                    </a:lnTo>
                    <a:close/>
                  </a:path>
                </a:pathLst>
              </a:custGeom>
              <a:solidFill>
                <a:schemeClr val="accent5">
                  <a:alpha val="2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2" name="Google Shape;502;p51"/>
              <p:cNvSpPr/>
              <p:nvPr/>
            </p:nvSpPr>
            <p:spPr>
              <a:xfrm>
                <a:off x="18724607" y="10873175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3" name="Google Shape;503;p51"/>
              <p:cNvSpPr/>
              <p:nvPr/>
            </p:nvSpPr>
            <p:spPr>
              <a:xfrm>
                <a:off x="18724607" y="10374258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4" name="Google Shape;504;p51"/>
              <p:cNvSpPr/>
              <p:nvPr/>
            </p:nvSpPr>
            <p:spPr>
              <a:xfrm>
                <a:off x="18724607" y="9875341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05" name="Google Shape;505;p51"/>
              <p:cNvSpPr/>
              <p:nvPr/>
            </p:nvSpPr>
            <p:spPr>
              <a:xfrm>
                <a:off x="18724607" y="9376435"/>
                <a:ext cx="2754360" cy="206576"/>
              </a:xfrm>
              <a:custGeom>
                <a:rect b="b" l="l" r="r" t="t"/>
                <a:pathLst>
                  <a:path extrusionOk="0" h="206576" w="2754360">
                    <a:moveTo>
                      <a:pt x="0" y="0"/>
                    </a:moveTo>
                    <a:lnTo>
                      <a:pt x="2754361" y="0"/>
                    </a:lnTo>
                    <a:lnTo>
                      <a:pt x="2754361" y="206577"/>
                    </a:lnTo>
                    <a:lnTo>
                      <a:pt x="0" y="206577"/>
                    </a:lnTo>
                    <a:close/>
                  </a:path>
                </a:pathLst>
              </a:custGeom>
              <a:solidFill>
                <a:schemeClr val="accent5">
                  <a:alpha val="29800"/>
                </a:schemeClr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506" name="Google Shape;506;p51"/>
          <p:cNvSpPr/>
          <p:nvPr/>
        </p:nvSpPr>
        <p:spPr>
          <a:xfrm>
            <a:off x="5938931" y="2957009"/>
            <a:ext cx="266460" cy="481355"/>
          </a:xfrm>
          <a:custGeom>
            <a:rect b="b" l="l" r="r" t="t"/>
            <a:pathLst>
              <a:path extrusionOk="0" h="6016932" w="3330746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7" name="Google Shape;5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925" y="2068400"/>
            <a:ext cx="1368874" cy="13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600" y="825525"/>
            <a:ext cx="929089" cy="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4650" y="36363"/>
            <a:ext cx="4739899" cy="52145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3680575" y="744525"/>
            <a:ext cx="4888800" cy="4221900"/>
          </a:xfrm>
          <a:prstGeom prst="roundRect">
            <a:avLst>
              <a:gd fmla="val 8684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4740275" y="189350"/>
            <a:ext cx="4189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Онлайн калькулятор</a:t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3919561" y="946638"/>
            <a:ext cx="535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</a:t>
            </a:r>
            <a:endParaRPr b="1" sz="500"/>
          </a:p>
        </p:txBody>
      </p:sp>
      <p:sp>
        <p:nvSpPr>
          <p:cNvPr id="187" name="Google Shape;187;p25"/>
          <p:cNvSpPr/>
          <p:nvPr/>
        </p:nvSpPr>
        <p:spPr>
          <a:xfrm>
            <a:off x="3919550" y="1213841"/>
            <a:ext cx="693600" cy="7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919545" y="1338838"/>
            <a:ext cx="4508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создание открытого проекта "Онлайн-калькулятор", который позволит студентам развить навыки решения задач программной инженерии посредством участия в реальном проекте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919543" y="2380488"/>
            <a:ext cx="879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Задачи</a:t>
            </a:r>
            <a:endParaRPr b="1" sz="500"/>
          </a:p>
        </p:txBody>
      </p:sp>
      <p:sp>
        <p:nvSpPr>
          <p:cNvPr id="190" name="Google Shape;190;p25"/>
          <p:cNvSpPr/>
          <p:nvPr/>
        </p:nvSpPr>
        <p:spPr>
          <a:xfrm>
            <a:off x="3919550" y="2701816"/>
            <a:ext cx="693600" cy="7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3870620" y="2880938"/>
            <a:ext cx="45087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анализ материалов по участию студентов в IT-проектах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разработка архитектуры расширяемого продукта  для использования в образовательных целях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разработка программного продукта и документации к нему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тестирование и развертывание продукта в рабочей и отладочной средах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looking at a computer&#10;&#10;Description automatically generated" id="197" name="Google Shape;19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080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447750" y="195200"/>
            <a:ext cx="5269800" cy="4821900"/>
          </a:xfrm>
          <a:prstGeom prst="roundRect">
            <a:avLst>
              <a:gd fmla="val 868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74620" y="755958"/>
            <a:ext cx="351900" cy="15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634850" y="1055750"/>
            <a:ext cx="48762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семинарских занятий студенты объединяются в команды по трое и совместно выполняют задания. На каждом занятии студентам предлагается задание, которое они должны выполнить в течении недели. Взаимодействие преподавателя и студентов организовано посредством системы контроля версий Git и проекта на облачном сервисе GitHub. Еженедельно в проекте публикуются задания и затем студенты добавляют в проект свои решения. На сервисе GitHub организованы автоматическая проверка и тестирование программного кода из решений, представленных студентами. Если решение прошло автоматическую проверку, то его проверяет преподаватель и либо принимает задание и выставляет оценку, либо публикует вопросы и замечания к решению и возвращает его на доработку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516600" y="336550"/>
            <a:ext cx="4936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нализ предметной области</a:t>
            </a:r>
            <a:endParaRPr sz="100"/>
          </a:p>
        </p:txBody>
      </p:sp>
      <p:sp>
        <p:nvSpPr>
          <p:cNvPr id="202" name="Google Shape;202;p26"/>
          <p:cNvSpPr/>
          <p:nvPr/>
        </p:nvSpPr>
        <p:spPr>
          <a:xfrm>
            <a:off x="1003357" y="755958"/>
            <a:ext cx="813900" cy="15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4957860" y="4466521"/>
            <a:ext cx="266460" cy="481355"/>
          </a:xfrm>
          <a:custGeom>
            <a:rect b="b" l="l" r="r" t="t"/>
            <a:pathLst>
              <a:path extrusionOk="0" h="6016932" w="3330746">
                <a:moveTo>
                  <a:pt x="1926089" y="6016933"/>
                </a:moveTo>
                <a:lnTo>
                  <a:pt x="1326758" y="4298452"/>
                </a:lnTo>
                <a:lnTo>
                  <a:pt x="0" y="4945666"/>
                </a:lnTo>
                <a:lnTo>
                  <a:pt x="143874" y="0"/>
                </a:lnTo>
                <a:lnTo>
                  <a:pt x="3330746" y="3779587"/>
                </a:lnTo>
                <a:lnTo>
                  <a:pt x="1890410" y="4101122"/>
                </a:lnTo>
                <a:lnTo>
                  <a:pt x="2489751" y="5819594"/>
                </a:lnTo>
                <a:lnTo>
                  <a:pt x="1926089" y="601693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51600" y="204225"/>
            <a:ext cx="9040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организации с разных сторон</a:t>
            </a:r>
            <a:endParaRPr sz="300"/>
          </a:p>
        </p:txBody>
      </p:sp>
      <p:sp>
        <p:nvSpPr>
          <p:cNvPr id="211" name="Google Shape;211;p27"/>
          <p:cNvSpPr txBox="1"/>
          <p:nvPr/>
        </p:nvSpPr>
        <p:spPr>
          <a:xfrm>
            <a:off x="4572000" y="1381675"/>
            <a:ext cx="3717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представляет внутреннюю структуру организации и позволяет выделить компетенции, полномочия и ответственность в организации</a:t>
            </a:r>
            <a:endParaRPr sz="500"/>
          </a:p>
        </p:txBody>
      </p:sp>
      <p:sp>
        <p:nvSpPr>
          <p:cNvPr id="212" name="Google Shape;212;p27"/>
          <p:cNvSpPr txBox="1"/>
          <p:nvPr/>
        </p:nvSpPr>
        <p:spPr>
          <a:xfrm>
            <a:off x="4571994" y="1034100"/>
            <a:ext cx="3780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“Оргстрктура”</a:t>
            </a:r>
            <a:endParaRPr sz="500"/>
          </a:p>
        </p:txBody>
      </p:sp>
      <p:sp>
        <p:nvSpPr>
          <p:cNvPr id="213" name="Google Shape;213;p27"/>
          <p:cNvSpPr/>
          <p:nvPr/>
        </p:nvSpPr>
        <p:spPr>
          <a:xfrm>
            <a:off x="3725" y="700338"/>
            <a:ext cx="4435182" cy="2042499"/>
          </a:xfrm>
          <a:custGeom>
            <a:rect b="b" l="l" r="r" t="t"/>
            <a:pathLst>
              <a:path extrusionOk="0" h="7780948" w="7781021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13" y="800525"/>
            <a:ext cx="4092125" cy="1842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604600" y="3044300"/>
            <a:ext cx="3345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“Мотивация”</a:t>
            </a:r>
            <a:endParaRPr sz="500"/>
          </a:p>
        </p:txBody>
      </p:sp>
      <p:sp>
        <p:nvSpPr>
          <p:cNvPr id="216" name="Google Shape;216;p27"/>
          <p:cNvSpPr/>
          <p:nvPr/>
        </p:nvSpPr>
        <p:spPr>
          <a:xfrm>
            <a:off x="4760475" y="2433975"/>
            <a:ext cx="4201751" cy="2626070"/>
          </a:xfrm>
          <a:custGeom>
            <a:rect b="b" l="l" r="r" t="t"/>
            <a:pathLst>
              <a:path extrusionOk="0" h="7780948" w="7781021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200" y="2566338"/>
            <a:ext cx="3780300" cy="236136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574625" y="3399300"/>
            <a:ext cx="39975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иллюстрирует заинтересованные стороны, связанные с ними движущие силы, основные цели изменений, планируемые результаты, применяемые принципы, требования и ограничения</a:t>
            </a:r>
            <a:endParaRPr sz="500"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51600" y="204225"/>
            <a:ext cx="9040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организации с разных сторон</a:t>
            </a:r>
            <a:endParaRPr sz="300"/>
          </a:p>
        </p:txBody>
      </p:sp>
      <p:sp>
        <p:nvSpPr>
          <p:cNvPr id="226" name="Google Shape;226;p28"/>
          <p:cNvSpPr txBox="1"/>
          <p:nvPr/>
        </p:nvSpPr>
        <p:spPr>
          <a:xfrm>
            <a:off x="4572000" y="1381675"/>
            <a:ext cx="42570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представляет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интересы архитектора и руководства и иллюстрирует причинно-следственные связи между основными бизнес-процессами, а также использование общих данных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4571994" y="1034100"/>
            <a:ext cx="3780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“Процессы”</a:t>
            </a:r>
            <a:endParaRPr sz="500"/>
          </a:p>
        </p:txBody>
      </p:sp>
      <p:sp>
        <p:nvSpPr>
          <p:cNvPr id="228" name="Google Shape;228;p28"/>
          <p:cNvSpPr/>
          <p:nvPr/>
        </p:nvSpPr>
        <p:spPr>
          <a:xfrm>
            <a:off x="3725" y="700351"/>
            <a:ext cx="4396277" cy="2256475"/>
          </a:xfrm>
          <a:custGeom>
            <a:rect b="b" l="l" r="r" t="t"/>
            <a:pathLst>
              <a:path extrusionOk="0" h="7780948" w="7781021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74625" y="3175438"/>
            <a:ext cx="3532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Представление “Приложения”</a:t>
            </a:r>
            <a:endParaRPr sz="500"/>
          </a:p>
        </p:txBody>
      </p:sp>
      <p:sp>
        <p:nvSpPr>
          <p:cNvPr id="230" name="Google Shape;230;p28"/>
          <p:cNvSpPr/>
          <p:nvPr/>
        </p:nvSpPr>
        <p:spPr>
          <a:xfrm>
            <a:off x="4760475" y="2433975"/>
            <a:ext cx="4201751" cy="2626070"/>
          </a:xfrm>
          <a:custGeom>
            <a:rect b="b" l="l" r="r" t="t"/>
            <a:pathLst>
              <a:path extrusionOk="0" h="7780948" w="7781021">
                <a:moveTo>
                  <a:pt x="7677910" y="7547038"/>
                </a:moveTo>
                <a:lnTo>
                  <a:pt x="7677910" y="4006940"/>
                </a:lnTo>
                <a:cubicBezTo>
                  <a:pt x="7735883" y="3999809"/>
                  <a:pt x="7781021" y="3950337"/>
                  <a:pt x="7781021" y="3890446"/>
                </a:cubicBezTo>
                <a:cubicBezTo>
                  <a:pt x="7781021" y="3830555"/>
                  <a:pt x="7735883" y="3781083"/>
                  <a:pt x="7677910" y="3773952"/>
                </a:cubicBezTo>
                <a:lnTo>
                  <a:pt x="7677910" y="233950"/>
                </a:lnTo>
                <a:cubicBezTo>
                  <a:pt x="7735883" y="226806"/>
                  <a:pt x="7780949" y="177345"/>
                  <a:pt x="7780949" y="117468"/>
                </a:cubicBezTo>
                <a:cubicBezTo>
                  <a:pt x="7780949" y="52699"/>
                  <a:pt x="7728240" y="0"/>
                  <a:pt x="7663489" y="0"/>
                </a:cubicBezTo>
                <a:cubicBezTo>
                  <a:pt x="7603641" y="0"/>
                  <a:pt x="7554176" y="45070"/>
                  <a:pt x="7547038" y="103047"/>
                </a:cubicBezTo>
                <a:lnTo>
                  <a:pt x="4006962" y="103047"/>
                </a:lnTo>
                <a:cubicBezTo>
                  <a:pt x="3999816" y="45070"/>
                  <a:pt x="3950358" y="0"/>
                  <a:pt x="3890482" y="0"/>
                </a:cubicBezTo>
                <a:cubicBezTo>
                  <a:pt x="3830605" y="0"/>
                  <a:pt x="3781133" y="45070"/>
                  <a:pt x="3773995" y="103047"/>
                </a:cubicBezTo>
                <a:lnTo>
                  <a:pt x="233950" y="103047"/>
                </a:lnTo>
                <a:cubicBezTo>
                  <a:pt x="226806" y="45070"/>
                  <a:pt x="177344" y="0"/>
                  <a:pt x="117468" y="0"/>
                </a:cubicBezTo>
                <a:cubicBezTo>
                  <a:pt x="52699" y="0"/>
                  <a:pt x="0" y="52699"/>
                  <a:pt x="0" y="117468"/>
                </a:cubicBezTo>
                <a:cubicBezTo>
                  <a:pt x="0" y="177345"/>
                  <a:pt x="45070" y="226806"/>
                  <a:pt x="103047" y="233950"/>
                </a:cubicBezTo>
                <a:lnTo>
                  <a:pt x="103047" y="3773995"/>
                </a:lnTo>
                <a:cubicBezTo>
                  <a:pt x="45070" y="3781133"/>
                  <a:pt x="0" y="3830605"/>
                  <a:pt x="0" y="3890482"/>
                </a:cubicBezTo>
                <a:cubicBezTo>
                  <a:pt x="0" y="3950359"/>
                  <a:pt x="45070" y="3999816"/>
                  <a:pt x="103047" y="4006962"/>
                </a:cubicBezTo>
                <a:lnTo>
                  <a:pt x="103047" y="7547038"/>
                </a:lnTo>
                <a:cubicBezTo>
                  <a:pt x="45070" y="7554176"/>
                  <a:pt x="0" y="7603641"/>
                  <a:pt x="0" y="7663489"/>
                </a:cubicBezTo>
                <a:cubicBezTo>
                  <a:pt x="0" y="7728240"/>
                  <a:pt x="52699" y="7780949"/>
                  <a:pt x="117468" y="7780949"/>
                </a:cubicBezTo>
                <a:cubicBezTo>
                  <a:pt x="177344" y="7780949"/>
                  <a:pt x="226806" y="7735883"/>
                  <a:pt x="233950" y="7677910"/>
                </a:cubicBezTo>
                <a:lnTo>
                  <a:pt x="3773995" y="7677910"/>
                </a:lnTo>
                <a:cubicBezTo>
                  <a:pt x="3781133" y="7735883"/>
                  <a:pt x="3830605" y="7780949"/>
                  <a:pt x="3890482" y="7780949"/>
                </a:cubicBezTo>
                <a:cubicBezTo>
                  <a:pt x="3950358" y="7780949"/>
                  <a:pt x="3999816" y="7735883"/>
                  <a:pt x="4006962" y="7677910"/>
                </a:cubicBezTo>
                <a:lnTo>
                  <a:pt x="7547038" y="7677910"/>
                </a:lnTo>
                <a:cubicBezTo>
                  <a:pt x="7554176" y="7735883"/>
                  <a:pt x="7603641" y="7780949"/>
                  <a:pt x="7663489" y="7780949"/>
                </a:cubicBezTo>
                <a:cubicBezTo>
                  <a:pt x="7728240" y="7780949"/>
                  <a:pt x="7780949" y="7728240"/>
                  <a:pt x="7780949" y="7663489"/>
                </a:cubicBezTo>
                <a:cubicBezTo>
                  <a:pt x="7780949" y="7603641"/>
                  <a:pt x="7735883" y="7554176"/>
                  <a:pt x="7677910" y="7547038"/>
                </a:cubicBezTo>
                <a:close/>
                <a:moveTo>
                  <a:pt x="7752179" y="3890446"/>
                </a:moveTo>
                <a:cubicBezTo>
                  <a:pt x="7752179" y="3934402"/>
                  <a:pt x="7719948" y="3970887"/>
                  <a:pt x="7677910" y="3977795"/>
                </a:cubicBezTo>
                <a:cubicBezTo>
                  <a:pt x="7673223" y="3978567"/>
                  <a:pt x="7668464" y="3979071"/>
                  <a:pt x="7663560" y="3979071"/>
                </a:cubicBezTo>
                <a:cubicBezTo>
                  <a:pt x="7658586" y="3979071"/>
                  <a:pt x="7653754" y="3978567"/>
                  <a:pt x="7649068" y="3977781"/>
                </a:cubicBezTo>
                <a:cubicBezTo>
                  <a:pt x="7607102" y="3970851"/>
                  <a:pt x="7574871" y="3934380"/>
                  <a:pt x="7574871" y="3890446"/>
                </a:cubicBezTo>
                <a:cubicBezTo>
                  <a:pt x="7574871" y="3846512"/>
                  <a:pt x="7607102" y="3810041"/>
                  <a:pt x="7649068" y="3803104"/>
                </a:cubicBezTo>
                <a:cubicBezTo>
                  <a:pt x="7653754" y="3802325"/>
                  <a:pt x="7658586" y="3801821"/>
                  <a:pt x="7663560" y="3801821"/>
                </a:cubicBezTo>
                <a:cubicBezTo>
                  <a:pt x="7668464" y="3801821"/>
                  <a:pt x="7673223" y="3802325"/>
                  <a:pt x="7677910" y="3803097"/>
                </a:cubicBezTo>
                <a:cubicBezTo>
                  <a:pt x="7719948" y="3810005"/>
                  <a:pt x="7752179" y="3846483"/>
                  <a:pt x="7752179" y="3890446"/>
                </a:cubicBezTo>
                <a:close/>
                <a:moveTo>
                  <a:pt x="7576168" y="103047"/>
                </a:moveTo>
                <a:cubicBezTo>
                  <a:pt x="7583091" y="61030"/>
                  <a:pt x="7619576" y="28842"/>
                  <a:pt x="7663489" y="28842"/>
                </a:cubicBezTo>
                <a:cubicBezTo>
                  <a:pt x="7712376" y="28842"/>
                  <a:pt x="7752107" y="68599"/>
                  <a:pt x="7752107" y="117468"/>
                </a:cubicBezTo>
                <a:cubicBezTo>
                  <a:pt x="7752107" y="161409"/>
                  <a:pt x="7719948" y="197885"/>
                  <a:pt x="7677910" y="204805"/>
                </a:cubicBezTo>
                <a:cubicBezTo>
                  <a:pt x="7673223" y="205581"/>
                  <a:pt x="7668392" y="206087"/>
                  <a:pt x="7663489" y="206087"/>
                </a:cubicBezTo>
                <a:cubicBezTo>
                  <a:pt x="7658586" y="206087"/>
                  <a:pt x="7653754" y="205581"/>
                  <a:pt x="7649068" y="204805"/>
                </a:cubicBezTo>
                <a:cubicBezTo>
                  <a:pt x="7611789" y="198659"/>
                  <a:pt x="7582298" y="169197"/>
                  <a:pt x="7576168" y="131889"/>
                </a:cubicBezTo>
                <a:cubicBezTo>
                  <a:pt x="7575375" y="127183"/>
                  <a:pt x="7574871" y="122389"/>
                  <a:pt x="7574871" y="117468"/>
                </a:cubicBezTo>
                <a:cubicBezTo>
                  <a:pt x="7574871" y="112547"/>
                  <a:pt x="7575375" y="107752"/>
                  <a:pt x="7576168" y="103047"/>
                </a:cubicBezTo>
                <a:close/>
                <a:moveTo>
                  <a:pt x="3803140" y="103047"/>
                </a:moveTo>
                <a:cubicBezTo>
                  <a:pt x="3810055" y="61030"/>
                  <a:pt x="3846533" y="28842"/>
                  <a:pt x="3890482" y="28842"/>
                </a:cubicBezTo>
                <a:cubicBezTo>
                  <a:pt x="3934423" y="28842"/>
                  <a:pt x="3970894" y="61030"/>
                  <a:pt x="3977817" y="103047"/>
                </a:cubicBezTo>
                <a:cubicBezTo>
                  <a:pt x="3978595" y="107752"/>
                  <a:pt x="3979100" y="112547"/>
                  <a:pt x="3979100" y="117468"/>
                </a:cubicBezTo>
                <a:cubicBezTo>
                  <a:pt x="3979100" y="122389"/>
                  <a:pt x="3978595" y="127183"/>
                  <a:pt x="3977817" y="131889"/>
                </a:cubicBezTo>
                <a:cubicBezTo>
                  <a:pt x="3970894" y="173901"/>
                  <a:pt x="3934423" y="206087"/>
                  <a:pt x="3890482" y="206087"/>
                </a:cubicBezTo>
                <a:cubicBezTo>
                  <a:pt x="3846533" y="206087"/>
                  <a:pt x="3810055" y="173901"/>
                  <a:pt x="3803140" y="131889"/>
                </a:cubicBezTo>
                <a:cubicBezTo>
                  <a:pt x="3802361" y="127183"/>
                  <a:pt x="3801857" y="122389"/>
                  <a:pt x="3801857" y="117468"/>
                </a:cubicBezTo>
                <a:cubicBezTo>
                  <a:pt x="3801857" y="112547"/>
                  <a:pt x="3802361" y="107752"/>
                  <a:pt x="3803140" y="103047"/>
                </a:cubicBezTo>
                <a:close/>
                <a:moveTo>
                  <a:pt x="28842" y="117468"/>
                </a:moveTo>
                <a:cubicBezTo>
                  <a:pt x="28842" y="68599"/>
                  <a:pt x="68599" y="28842"/>
                  <a:pt x="117468" y="28842"/>
                </a:cubicBezTo>
                <a:cubicBezTo>
                  <a:pt x="161409" y="28842"/>
                  <a:pt x="197885" y="61030"/>
                  <a:pt x="204805" y="103047"/>
                </a:cubicBezTo>
                <a:cubicBezTo>
                  <a:pt x="205581" y="107752"/>
                  <a:pt x="206087" y="112547"/>
                  <a:pt x="206087" y="117468"/>
                </a:cubicBezTo>
                <a:cubicBezTo>
                  <a:pt x="206087" y="122389"/>
                  <a:pt x="205581" y="127183"/>
                  <a:pt x="204805" y="131889"/>
                </a:cubicBezTo>
                <a:cubicBezTo>
                  <a:pt x="198658" y="169195"/>
                  <a:pt x="169195" y="198658"/>
                  <a:pt x="131889" y="204806"/>
                </a:cubicBezTo>
                <a:cubicBezTo>
                  <a:pt x="127183" y="205581"/>
                  <a:pt x="122390" y="206087"/>
                  <a:pt x="117468" y="206087"/>
                </a:cubicBezTo>
                <a:cubicBezTo>
                  <a:pt x="112546" y="206087"/>
                  <a:pt x="107752" y="205581"/>
                  <a:pt x="103047" y="204806"/>
                </a:cubicBezTo>
                <a:cubicBezTo>
                  <a:pt x="61030" y="197885"/>
                  <a:pt x="28842" y="161409"/>
                  <a:pt x="28842" y="117468"/>
                </a:cubicBezTo>
                <a:close/>
                <a:moveTo>
                  <a:pt x="28842" y="3890482"/>
                </a:moveTo>
                <a:cubicBezTo>
                  <a:pt x="28842" y="3846533"/>
                  <a:pt x="61030" y="3810055"/>
                  <a:pt x="103047" y="3803140"/>
                </a:cubicBezTo>
                <a:cubicBezTo>
                  <a:pt x="107752" y="3802361"/>
                  <a:pt x="112546" y="3801857"/>
                  <a:pt x="117468" y="3801857"/>
                </a:cubicBezTo>
                <a:cubicBezTo>
                  <a:pt x="122390" y="3801857"/>
                  <a:pt x="127183" y="3802361"/>
                  <a:pt x="131889" y="3803140"/>
                </a:cubicBezTo>
                <a:cubicBezTo>
                  <a:pt x="173901" y="3810055"/>
                  <a:pt x="206087" y="3846533"/>
                  <a:pt x="206087" y="3890482"/>
                </a:cubicBezTo>
                <a:cubicBezTo>
                  <a:pt x="206087" y="3934423"/>
                  <a:pt x="173901" y="3970894"/>
                  <a:pt x="131889" y="3977817"/>
                </a:cubicBezTo>
                <a:cubicBezTo>
                  <a:pt x="127183" y="3978595"/>
                  <a:pt x="122390" y="3979100"/>
                  <a:pt x="117468" y="3979100"/>
                </a:cubicBezTo>
                <a:cubicBezTo>
                  <a:pt x="112546" y="3979100"/>
                  <a:pt x="107752" y="3978595"/>
                  <a:pt x="103047" y="3977817"/>
                </a:cubicBezTo>
                <a:cubicBezTo>
                  <a:pt x="61030" y="3970894"/>
                  <a:pt x="28842" y="3934423"/>
                  <a:pt x="28842" y="3890482"/>
                </a:cubicBezTo>
                <a:close/>
                <a:moveTo>
                  <a:pt x="204805" y="7677910"/>
                </a:moveTo>
                <a:cubicBezTo>
                  <a:pt x="197885" y="7719948"/>
                  <a:pt x="161409" y="7752107"/>
                  <a:pt x="117468" y="7752107"/>
                </a:cubicBezTo>
                <a:cubicBezTo>
                  <a:pt x="68599" y="7752107"/>
                  <a:pt x="28842" y="7712376"/>
                  <a:pt x="28842" y="7663489"/>
                </a:cubicBezTo>
                <a:cubicBezTo>
                  <a:pt x="28842" y="7619576"/>
                  <a:pt x="61030" y="7583091"/>
                  <a:pt x="103047" y="7576168"/>
                </a:cubicBezTo>
                <a:cubicBezTo>
                  <a:pt x="107752" y="7575375"/>
                  <a:pt x="112546" y="7574871"/>
                  <a:pt x="117468" y="7574871"/>
                </a:cubicBezTo>
                <a:cubicBezTo>
                  <a:pt x="122390" y="7574871"/>
                  <a:pt x="127183" y="7575375"/>
                  <a:pt x="131889" y="7576168"/>
                </a:cubicBezTo>
                <a:cubicBezTo>
                  <a:pt x="169195" y="7582298"/>
                  <a:pt x="198658" y="7611789"/>
                  <a:pt x="204805" y="7649068"/>
                </a:cubicBezTo>
                <a:cubicBezTo>
                  <a:pt x="205581" y="7653754"/>
                  <a:pt x="206087" y="7658586"/>
                  <a:pt x="206087" y="7663489"/>
                </a:cubicBezTo>
                <a:cubicBezTo>
                  <a:pt x="206087" y="7668392"/>
                  <a:pt x="205581" y="7673223"/>
                  <a:pt x="204805" y="7677910"/>
                </a:cubicBezTo>
                <a:close/>
                <a:moveTo>
                  <a:pt x="3977817" y="7677910"/>
                </a:moveTo>
                <a:cubicBezTo>
                  <a:pt x="3970894" y="7719948"/>
                  <a:pt x="3934423" y="7752107"/>
                  <a:pt x="3890482" y="7752107"/>
                </a:cubicBezTo>
                <a:cubicBezTo>
                  <a:pt x="3846533" y="7752107"/>
                  <a:pt x="3810055" y="7719948"/>
                  <a:pt x="3803140" y="7677910"/>
                </a:cubicBezTo>
                <a:cubicBezTo>
                  <a:pt x="3802361" y="7673223"/>
                  <a:pt x="3801857" y="7668392"/>
                  <a:pt x="3801857" y="7663489"/>
                </a:cubicBezTo>
                <a:cubicBezTo>
                  <a:pt x="3801857" y="7658586"/>
                  <a:pt x="3802361" y="7653754"/>
                  <a:pt x="3803140" y="7649068"/>
                </a:cubicBezTo>
                <a:cubicBezTo>
                  <a:pt x="3810055" y="7607030"/>
                  <a:pt x="3846533" y="7574871"/>
                  <a:pt x="3890482" y="7574871"/>
                </a:cubicBezTo>
                <a:cubicBezTo>
                  <a:pt x="3934423" y="7574871"/>
                  <a:pt x="3970894" y="7607030"/>
                  <a:pt x="3977817" y="7649068"/>
                </a:cubicBezTo>
                <a:cubicBezTo>
                  <a:pt x="3978595" y="7653754"/>
                  <a:pt x="3979100" y="7658586"/>
                  <a:pt x="3979100" y="7663489"/>
                </a:cubicBezTo>
                <a:cubicBezTo>
                  <a:pt x="3979100" y="7668392"/>
                  <a:pt x="3978595" y="7673223"/>
                  <a:pt x="3977817" y="7677910"/>
                </a:cubicBezTo>
                <a:close/>
                <a:moveTo>
                  <a:pt x="4006962" y="7649068"/>
                </a:moveTo>
                <a:cubicBezTo>
                  <a:pt x="3999816" y="7591095"/>
                  <a:pt x="3950358" y="7546028"/>
                  <a:pt x="3890482" y="7546028"/>
                </a:cubicBezTo>
                <a:cubicBezTo>
                  <a:pt x="3830605" y="7546028"/>
                  <a:pt x="3781133" y="7591095"/>
                  <a:pt x="3773995" y="7649068"/>
                </a:cubicBezTo>
                <a:lnTo>
                  <a:pt x="233950" y="7649068"/>
                </a:lnTo>
                <a:cubicBezTo>
                  <a:pt x="227389" y="7595854"/>
                  <a:pt x="185129" y="7553599"/>
                  <a:pt x="131889" y="7547038"/>
                </a:cubicBezTo>
                <a:lnTo>
                  <a:pt x="131889" y="4006962"/>
                </a:lnTo>
                <a:cubicBezTo>
                  <a:pt x="189866" y="3999816"/>
                  <a:pt x="234929" y="3950359"/>
                  <a:pt x="234929" y="3890482"/>
                </a:cubicBezTo>
                <a:cubicBezTo>
                  <a:pt x="234929" y="3830605"/>
                  <a:pt x="189866" y="3781133"/>
                  <a:pt x="131889" y="3773995"/>
                </a:cubicBezTo>
                <a:lnTo>
                  <a:pt x="131889" y="233950"/>
                </a:lnTo>
                <a:cubicBezTo>
                  <a:pt x="185128" y="227389"/>
                  <a:pt x="227389" y="185129"/>
                  <a:pt x="233950" y="131889"/>
                </a:cubicBezTo>
                <a:lnTo>
                  <a:pt x="3773995" y="131889"/>
                </a:lnTo>
                <a:cubicBezTo>
                  <a:pt x="3781133" y="189865"/>
                  <a:pt x="3830605" y="234929"/>
                  <a:pt x="3890482" y="234929"/>
                </a:cubicBezTo>
                <a:cubicBezTo>
                  <a:pt x="3950358" y="234929"/>
                  <a:pt x="3999816" y="189865"/>
                  <a:pt x="4006962" y="131889"/>
                </a:cubicBezTo>
                <a:lnTo>
                  <a:pt x="7547038" y="131889"/>
                </a:lnTo>
                <a:cubicBezTo>
                  <a:pt x="7553599" y="185128"/>
                  <a:pt x="7595854" y="227389"/>
                  <a:pt x="7649068" y="233950"/>
                </a:cubicBezTo>
                <a:lnTo>
                  <a:pt x="7649068" y="3773966"/>
                </a:lnTo>
                <a:cubicBezTo>
                  <a:pt x="7591095" y="3781126"/>
                  <a:pt x="7546028" y="3830584"/>
                  <a:pt x="7546028" y="3890446"/>
                </a:cubicBezTo>
                <a:cubicBezTo>
                  <a:pt x="7546028" y="3950308"/>
                  <a:pt x="7591095" y="3999765"/>
                  <a:pt x="7649068" y="4006926"/>
                </a:cubicBezTo>
                <a:lnTo>
                  <a:pt x="7649068" y="7547038"/>
                </a:lnTo>
                <a:cubicBezTo>
                  <a:pt x="7595854" y="7553599"/>
                  <a:pt x="7553599" y="7595854"/>
                  <a:pt x="7547038" y="7649068"/>
                </a:cubicBezTo>
                <a:lnTo>
                  <a:pt x="4006962" y="7649068"/>
                </a:lnTo>
                <a:close/>
                <a:moveTo>
                  <a:pt x="7663489" y="7752107"/>
                </a:moveTo>
                <a:cubicBezTo>
                  <a:pt x="7619576" y="7752107"/>
                  <a:pt x="7583091" y="7719948"/>
                  <a:pt x="7576168" y="7677910"/>
                </a:cubicBezTo>
                <a:cubicBezTo>
                  <a:pt x="7575375" y="7673223"/>
                  <a:pt x="7574871" y="7668392"/>
                  <a:pt x="7574871" y="7663489"/>
                </a:cubicBezTo>
                <a:cubicBezTo>
                  <a:pt x="7574871" y="7658586"/>
                  <a:pt x="7575375" y="7653754"/>
                  <a:pt x="7576168" y="7649068"/>
                </a:cubicBezTo>
                <a:cubicBezTo>
                  <a:pt x="7582298" y="7611789"/>
                  <a:pt x="7611789" y="7582298"/>
                  <a:pt x="7649068" y="7576168"/>
                </a:cubicBezTo>
                <a:cubicBezTo>
                  <a:pt x="7653754" y="7575375"/>
                  <a:pt x="7658586" y="7574871"/>
                  <a:pt x="7663489" y="7574871"/>
                </a:cubicBezTo>
                <a:cubicBezTo>
                  <a:pt x="7668392" y="7574871"/>
                  <a:pt x="7673223" y="7575375"/>
                  <a:pt x="7677910" y="7576168"/>
                </a:cubicBezTo>
                <a:cubicBezTo>
                  <a:pt x="7719948" y="7583091"/>
                  <a:pt x="7752107" y="7619576"/>
                  <a:pt x="7752107" y="7663489"/>
                </a:cubicBezTo>
                <a:cubicBezTo>
                  <a:pt x="7752107" y="7712376"/>
                  <a:pt x="7712376" y="7752107"/>
                  <a:pt x="7663489" y="77521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574625" y="3517950"/>
            <a:ext cx="3997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представляет интересы архитектора и руководства и используется, согласно спецификации, для целей проектирования и принятия решений</a:t>
            </a:r>
            <a:endParaRPr sz="500"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25" y="810575"/>
            <a:ext cx="4137876" cy="20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450" y="2547250"/>
            <a:ext cx="3857800" cy="23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145000" y="1320324"/>
            <a:ext cx="5204213" cy="3325052"/>
          </a:xfrm>
          <a:custGeom>
            <a:rect b="b" l="l" r="r" t="t"/>
            <a:pathLst>
              <a:path extrusionOk="0" h="6456411" w="3883741">
                <a:moveTo>
                  <a:pt x="3883742" y="295192"/>
                </a:moveTo>
                <a:cubicBezTo>
                  <a:pt x="3883742" y="132836"/>
                  <a:pt x="3750940" y="0"/>
                  <a:pt x="3588620" y="0"/>
                </a:cubicBezTo>
                <a:lnTo>
                  <a:pt x="295121" y="0"/>
                </a:lnTo>
                <a:cubicBezTo>
                  <a:pt x="132804" y="0"/>
                  <a:pt x="0" y="132836"/>
                  <a:pt x="0" y="295192"/>
                </a:cubicBezTo>
                <a:lnTo>
                  <a:pt x="0" y="6456411"/>
                </a:lnTo>
                <a:lnTo>
                  <a:pt x="3883742" y="6456411"/>
                </a:lnTo>
                <a:lnTo>
                  <a:pt x="3883742" y="29519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45000" y="276225"/>
            <a:ext cx="7317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Организация работы по проекту </a:t>
            </a:r>
            <a:endParaRPr sz="500"/>
          </a:p>
        </p:txBody>
      </p:sp>
      <p:sp>
        <p:nvSpPr>
          <p:cNvPr id="241" name="Google Shape;241;p29"/>
          <p:cNvSpPr txBox="1"/>
          <p:nvPr/>
        </p:nvSpPr>
        <p:spPr>
          <a:xfrm>
            <a:off x="280564" y="1411712"/>
            <a:ext cx="3051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5212400" y="1158850"/>
            <a:ext cx="3734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  Репозитории с документацией и исходным кодом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Ветвление и слияние (Branching and merging) для совместной работы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Задачи и запросы на слияние (Issues and pull requests)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4.Обсуждения и обратная связь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5.Автоматизация и непрерывная интеграция</a:t>
            </a:r>
            <a:endParaRPr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75" y="1474325"/>
            <a:ext cx="4789862" cy="301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369400" y="276225"/>
            <a:ext cx="6082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Ожидания работодателей </a:t>
            </a:r>
            <a:endParaRPr sz="500"/>
          </a:p>
        </p:txBody>
      </p:sp>
      <p:sp>
        <p:nvSpPr>
          <p:cNvPr id="250" name="Google Shape;250;p30"/>
          <p:cNvSpPr txBox="1"/>
          <p:nvPr/>
        </p:nvSpPr>
        <p:spPr>
          <a:xfrm>
            <a:off x="2730195" y="4718304"/>
            <a:ext cx="69292" cy="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25" y="1444289"/>
            <a:ext cx="5370649" cy="26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275650" y="1237700"/>
            <a:ext cx="31113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300" spcFirstLastPara="1" rIns="34300" wrap="square" tIns="1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Умение работать в команде</a:t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Реальные кейсы</a:t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Знание языков программирования</a:t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Управление инфраструктурой</a:t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Умение работать на различных платформах</a:t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 2013 - 2022">
  <a:themeElements>
    <a:clrScheme name="Custom 20">
      <a:dk1>
        <a:srgbClr val="596074"/>
      </a:dk1>
      <a:lt1>
        <a:srgbClr val="FFFFFF"/>
      </a:lt1>
      <a:dk2>
        <a:srgbClr val="24263A"/>
      </a:dk2>
      <a:lt2>
        <a:srgbClr val="F6FAFA"/>
      </a:lt2>
      <a:accent1>
        <a:srgbClr val="6C92ED"/>
      </a:accent1>
      <a:accent2>
        <a:srgbClr val="F2A148"/>
      </a:accent2>
      <a:accent3>
        <a:srgbClr val="3152D5"/>
      </a:accent3>
      <a:accent4>
        <a:srgbClr val="DDEAF5"/>
      </a:accent4>
      <a:accent5>
        <a:srgbClr val="BABDC9"/>
      </a:accent5>
      <a:accent6>
        <a:srgbClr val="2638A6"/>
      </a:accent6>
      <a:hlink>
        <a:srgbClr val="F2A148"/>
      </a:hlink>
      <a:folHlink>
        <a:srgbClr val="B2C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